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0F8"/>
          </a:solidFill>
        </a:fill>
      </a:tcStyle>
    </a:wholeTbl>
    <a:band2H>
      <a:tcTxStyle/>
      <a:tcStyle>
        <a:tcBdr/>
        <a:fill>
          <a:solidFill>
            <a:srgbClr val="E7F0FC"/>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E9D0"/>
          </a:solidFill>
        </a:fill>
      </a:tcStyle>
    </a:wholeTbl>
    <a:band2H>
      <a:tcTxStyle/>
      <a:tcStyle>
        <a:tcBdr/>
        <a:fill>
          <a:solidFill>
            <a:srgbClr val="EDF4E9"/>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1EE"/>
          </a:solidFill>
        </a:fill>
      </a:tcStyle>
    </a:wholeTbl>
    <a:band2H>
      <a:tcTxStyle/>
      <a:tcStyle>
        <a:tcBdr/>
        <a:fill>
          <a:solidFill>
            <a:srgbClr val="F0E9F7"/>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331"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4" name="Shape 184"/>
          <p:cNvSpPr>
            <a:spLocks noGrp="1" noRot="1" noChangeAspect="1"/>
          </p:cNvSpPr>
          <p:nvPr>
            <p:ph type="sldImg"/>
          </p:nvPr>
        </p:nvSpPr>
        <p:spPr>
          <a:xfrm>
            <a:off x="1143000" y="685800"/>
            <a:ext cx="4572000" cy="3429000"/>
          </a:xfrm>
          <a:prstGeom prst="rect">
            <a:avLst/>
          </a:prstGeom>
        </p:spPr>
        <p:txBody>
          <a:bodyPr/>
          <a:lstStyle/>
          <a:p>
            <a:endParaRPr/>
          </a:p>
        </p:txBody>
      </p:sp>
      <p:sp>
        <p:nvSpPr>
          <p:cNvPr id="185" name="Shape 18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10156557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Diapositiva titolo">
    <p:spTree>
      <p:nvGrpSpPr>
        <p:cNvPr id="1" name=""/>
        <p:cNvGrpSpPr/>
        <p:nvPr/>
      </p:nvGrpSpPr>
      <p:grpSpPr>
        <a:xfrm>
          <a:off x="0" y="0"/>
          <a:ext cx="0" cy="0"/>
          <a:chOff x="0" y="0"/>
          <a:chExt cx="0" cy="0"/>
        </a:xfrm>
      </p:grpSpPr>
      <p:pic>
        <p:nvPicPr>
          <p:cNvPr id="13" name="image1.png" descr="\\DROBO-FS\QuickDrops\JB\PPTX NG\Droplets\LightingOverlay.png"/>
          <p:cNvPicPr>
            <a:picLocks noChangeAspect="1"/>
          </p:cNvPicPr>
          <p:nvPr/>
        </p:nvPicPr>
        <p:blipFill>
          <a:blip r:embed="rId2">
            <a:extLst/>
          </a:blip>
          <a:stretch>
            <a:fillRect/>
          </a:stretch>
        </p:blipFill>
        <p:spPr>
          <a:xfrm>
            <a:off x="0" y="-2"/>
            <a:ext cx="12192004" cy="6858002"/>
          </a:xfrm>
          <a:prstGeom prst="rect">
            <a:avLst/>
          </a:prstGeom>
          <a:ln w="12700">
            <a:miter lim="400000"/>
          </a:ln>
        </p:spPr>
      </p:pic>
      <p:pic>
        <p:nvPicPr>
          <p:cNvPr id="14" name="image2.png" descr="Droplets-HD-Title-R1d.png"/>
          <p:cNvPicPr>
            <a:picLocks noChangeAspect="1"/>
          </p:cNvPicPr>
          <p:nvPr/>
        </p:nvPicPr>
        <p:blipFill>
          <a:blip r:embed="rId3">
            <a:extLst/>
          </a:blip>
          <a:stretch>
            <a:fillRect/>
          </a:stretch>
        </p:blipFill>
        <p:spPr>
          <a:xfrm>
            <a:off x="0" y="0"/>
            <a:ext cx="12192000" cy="6858000"/>
          </a:xfrm>
          <a:prstGeom prst="rect">
            <a:avLst/>
          </a:prstGeom>
          <a:ln w="12700">
            <a:miter lim="400000"/>
          </a:ln>
        </p:spPr>
      </p:pic>
      <p:sp>
        <p:nvSpPr>
          <p:cNvPr id="15" name="Shape 15"/>
          <p:cNvSpPr>
            <a:spLocks noGrp="1"/>
          </p:cNvSpPr>
          <p:nvPr>
            <p:ph type="title"/>
          </p:nvPr>
        </p:nvSpPr>
        <p:spPr>
          <a:xfrm>
            <a:off x="1751011" y="1300785"/>
            <a:ext cx="8689977" cy="2509213"/>
          </a:xfrm>
          <a:prstGeom prst="rect">
            <a:avLst/>
          </a:prstGeom>
        </p:spPr>
        <p:txBody>
          <a:bodyPr anchor="b"/>
          <a:lstStyle>
            <a:lvl1pPr>
              <a:defRPr sz="4800"/>
            </a:lvl1pPr>
          </a:lstStyle>
          <a:p>
            <a:r>
              <a:t>Testo titolo</a:t>
            </a:r>
          </a:p>
        </p:txBody>
      </p:sp>
      <p:sp>
        <p:nvSpPr>
          <p:cNvPr id="16" name="Shape 16"/>
          <p:cNvSpPr>
            <a:spLocks noGrp="1"/>
          </p:cNvSpPr>
          <p:nvPr>
            <p:ph type="body" sz="quarter" idx="1"/>
          </p:nvPr>
        </p:nvSpPr>
        <p:spPr>
          <a:xfrm>
            <a:off x="1751011" y="3886200"/>
            <a:ext cx="8689977" cy="1371600"/>
          </a:xfrm>
          <a:prstGeom prst="rect">
            <a:avLst/>
          </a:prstGeom>
        </p:spPr>
        <p:txBody>
          <a:bodyPr/>
          <a:lstStyle>
            <a:lvl1pPr marL="0" indent="0" algn="ctr">
              <a:buClrTx/>
              <a:buSzTx/>
              <a:buFontTx/>
              <a:buNone/>
              <a:defRPr sz="2200">
                <a:solidFill>
                  <a:srgbClr val="808080"/>
                </a:solidFill>
              </a:defRPr>
            </a:lvl1pPr>
            <a:lvl2pPr marL="0" indent="457200" algn="ctr">
              <a:buClrTx/>
              <a:buSzTx/>
              <a:buFontTx/>
              <a:buNone/>
              <a:defRPr sz="2200">
                <a:solidFill>
                  <a:srgbClr val="808080"/>
                </a:solidFill>
              </a:defRPr>
            </a:lvl2pPr>
            <a:lvl3pPr marL="0" indent="914400" algn="ctr">
              <a:buClrTx/>
              <a:buSzTx/>
              <a:buFontTx/>
              <a:buNone/>
              <a:defRPr sz="2200">
                <a:solidFill>
                  <a:srgbClr val="808080"/>
                </a:solidFill>
              </a:defRPr>
            </a:lvl3pPr>
            <a:lvl4pPr marL="0" indent="1371600" algn="ctr">
              <a:buClrTx/>
              <a:buSzTx/>
              <a:buFontTx/>
              <a:buNone/>
              <a:defRPr sz="2200">
                <a:solidFill>
                  <a:srgbClr val="808080"/>
                </a:solidFill>
              </a:defRPr>
            </a:lvl4pPr>
            <a:lvl5pPr marL="0" indent="1828800" algn="ctr">
              <a:buClrTx/>
              <a:buSzTx/>
              <a:buFontTx/>
              <a:buNone/>
              <a:defRPr sz="2200">
                <a:solidFill>
                  <a:srgbClr val="808080"/>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17" name="Shape 17"/>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Immagine panoramica con didascalia">
    <p:spTree>
      <p:nvGrpSpPr>
        <p:cNvPr id="1" name=""/>
        <p:cNvGrpSpPr/>
        <p:nvPr/>
      </p:nvGrpSpPr>
      <p:grpSpPr>
        <a:xfrm>
          <a:off x="0" y="0"/>
          <a:ext cx="0" cy="0"/>
          <a:chOff x="0" y="0"/>
          <a:chExt cx="0" cy="0"/>
        </a:xfrm>
      </p:grpSpPr>
      <p:sp>
        <p:nvSpPr>
          <p:cNvPr id="96" name="Shape 96"/>
          <p:cNvSpPr>
            <a:spLocks noGrp="1"/>
          </p:cNvSpPr>
          <p:nvPr>
            <p:ph type="title"/>
          </p:nvPr>
        </p:nvSpPr>
        <p:spPr>
          <a:xfrm>
            <a:off x="913794" y="4289373"/>
            <a:ext cx="10364432" cy="811611"/>
          </a:xfrm>
          <a:prstGeom prst="rect">
            <a:avLst/>
          </a:prstGeom>
        </p:spPr>
        <p:txBody>
          <a:bodyPr anchor="b"/>
          <a:lstStyle>
            <a:lvl1pPr>
              <a:defRPr sz="3200"/>
            </a:lvl1pPr>
          </a:lstStyle>
          <a:p>
            <a:r>
              <a:t>Testo titolo</a:t>
            </a:r>
          </a:p>
        </p:txBody>
      </p:sp>
      <p:sp>
        <p:nvSpPr>
          <p:cNvPr id="97" name="Shape 97"/>
          <p:cNvSpPr>
            <a:spLocks noGrp="1"/>
          </p:cNvSpPr>
          <p:nvPr>
            <p:ph type="pic" sz="half" idx="13"/>
          </p:nvPr>
        </p:nvSpPr>
        <p:spPr>
          <a:xfrm>
            <a:off x="1184743" y="698261"/>
            <a:ext cx="9822534" cy="3214136"/>
          </a:xfrm>
          <a:prstGeom prst="rect">
            <a:avLst/>
          </a:prstGeom>
          <a:ln w="82550" cap="sq">
            <a:solidFill>
              <a:srgbClr val="EAEAEA"/>
            </a:solidFill>
            <a:miter lim="800000"/>
          </a:ln>
        </p:spPr>
        <p:txBody>
          <a:bodyPr lIns="91439" rIns="91439">
            <a:noAutofit/>
          </a:bodyPr>
          <a:lstStyle/>
          <a:p>
            <a:endParaRPr/>
          </a:p>
        </p:txBody>
      </p:sp>
      <p:sp>
        <p:nvSpPr>
          <p:cNvPr id="98" name="Shape 98"/>
          <p:cNvSpPr>
            <a:spLocks noGrp="1"/>
          </p:cNvSpPr>
          <p:nvPr>
            <p:ph type="body" sz="quarter" idx="1"/>
          </p:nvPr>
        </p:nvSpPr>
        <p:spPr>
          <a:xfrm>
            <a:off x="913773" y="5108728"/>
            <a:ext cx="10364453" cy="682473"/>
          </a:xfrm>
          <a:prstGeom prst="rect">
            <a:avLst/>
          </a:prstGeom>
        </p:spPr>
        <p:txBody>
          <a:bodyPr/>
          <a:lstStyle>
            <a:lvl1pPr marL="0" indent="0" algn="ctr">
              <a:buClrTx/>
              <a:buSzTx/>
              <a:buFontTx/>
              <a:buNone/>
              <a:defRPr sz="1600"/>
            </a:lvl1pPr>
            <a:lvl2pPr marL="0" indent="457200" algn="ctr">
              <a:buClrTx/>
              <a:buSzTx/>
              <a:buFontTx/>
              <a:buNone/>
              <a:defRPr sz="1600"/>
            </a:lvl2pPr>
            <a:lvl3pPr marL="0" indent="914400" algn="ctr">
              <a:buClrTx/>
              <a:buSzTx/>
              <a:buFontTx/>
              <a:buNone/>
              <a:defRPr sz="1600"/>
            </a:lvl3pPr>
            <a:lvl4pPr marL="0" indent="1371600" algn="ctr">
              <a:buClrTx/>
              <a:buSzTx/>
              <a:buFontTx/>
              <a:buNone/>
              <a:defRPr sz="1600"/>
            </a:lvl4pPr>
            <a:lvl5pPr marL="0" indent="1828800" algn="ctr">
              <a:buClrTx/>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99" name="Shape 9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106" name="Shape 106"/>
          <p:cNvSpPr>
            <a:spLocks noGrp="1"/>
          </p:cNvSpPr>
          <p:nvPr>
            <p:ph type="title"/>
          </p:nvPr>
        </p:nvSpPr>
        <p:spPr>
          <a:xfrm>
            <a:off x="913773" y="609598"/>
            <a:ext cx="10364453" cy="3427247"/>
          </a:xfrm>
          <a:prstGeom prst="rect">
            <a:avLst/>
          </a:prstGeom>
        </p:spPr>
        <p:txBody>
          <a:bodyPr/>
          <a:lstStyle>
            <a:lvl1pPr>
              <a:defRPr sz="3200"/>
            </a:lvl1pPr>
          </a:lstStyle>
          <a:p>
            <a:r>
              <a:t>Testo titolo</a:t>
            </a:r>
          </a:p>
        </p:txBody>
      </p:sp>
      <p:sp>
        <p:nvSpPr>
          <p:cNvPr id="107" name="Shape 107"/>
          <p:cNvSpPr>
            <a:spLocks noGrp="1"/>
          </p:cNvSpPr>
          <p:nvPr>
            <p:ph type="body" sz="quarter" idx="1"/>
          </p:nvPr>
        </p:nvSpPr>
        <p:spPr>
          <a:xfrm>
            <a:off x="913775" y="4204820"/>
            <a:ext cx="10364452" cy="1586381"/>
          </a:xfrm>
          <a:prstGeom prst="rect">
            <a:avLst/>
          </a:prstGeom>
        </p:spPr>
        <p:txBody>
          <a:bodyPr anchor="ctr"/>
          <a:lstStyle>
            <a:lvl1pPr marL="0" indent="0" algn="ctr">
              <a:buClrTx/>
              <a:buSzTx/>
              <a:buFontTx/>
              <a:buNone/>
              <a:defRPr sz="1600"/>
            </a:lvl1pPr>
            <a:lvl2pPr marL="0" indent="457200" algn="ctr">
              <a:buClrTx/>
              <a:buSzTx/>
              <a:buFontTx/>
              <a:buNone/>
              <a:defRPr sz="1600"/>
            </a:lvl2pPr>
            <a:lvl3pPr marL="0" indent="914400" algn="ctr">
              <a:buClrTx/>
              <a:buSzTx/>
              <a:buFontTx/>
              <a:buNone/>
              <a:defRPr sz="1600"/>
            </a:lvl3pPr>
            <a:lvl4pPr marL="0" indent="1371600" algn="ctr">
              <a:buClrTx/>
              <a:buSzTx/>
              <a:buFontTx/>
              <a:buNone/>
              <a:defRPr sz="1600"/>
            </a:lvl4pPr>
            <a:lvl5pPr marL="0" indent="1828800" algn="ctr">
              <a:buClrTx/>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108" name="Shape 10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zione con didascalia">
    <p:spTree>
      <p:nvGrpSpPr>
        <p:cNvPr id="1" name=""/>
        <p:cNvGrpSpPr/>
        <p:nvPr/>
      </p:nvGrpSpPr>
      <p:grpSpPr>
        <a:xfrm>
          <a:off x="0" y="0"/>
          <a:ext cx="0" cy="0"/>
          <a:chOff x="0" y="0"/>
          <a:chExt cx="0" cy="0"/>
        </a:xfrm>
      </p:grpSpPr>
      <p:sp>
        <p:nvSpPr>
          <p:cNvPr id="115" name="Shape 115"/>
          <p:cNvSpPr>
            <a:spLocks noGrp="1"/>
          </p:cNvSpPr>
          <p:nvPr>
            <p:ph type="title"/>
          </p:nvPr>
        </p:nvSpPr>
        <p:spPr>
          <a:xfrm>
            <a:off x="1446212" y="609600"/>
            <a:ext cx="9302753" cy="2992904"/>
          </a:xfrm>
          <a:prstGeom prst="rect">
            <a:avLst/>
          </a:prstGeom>
        </p:spPr>
        <p:txBody>
          <a:bodyPr/>
          <a:lstStyle>
            <a:lvl1pPr>
              <a:defRPr sz="3200"/>
            </a:lvl1pPr>
          </a:lstStyle>
          <a:p>
            <a:r>
              <a:t>Testo titolo</a:t>
            </a:r>
          </a:p>
        </p:txBody>
      </p:sp>
      <p:sp>
        <p:nvSpPr>
          <p:cNvPr id="116" name="Shape 116"/>
          <p:cNvSpPr>
            <a:spLocks noGrp="1"/>
          </p:cNvSpPr>
          <p:nvPr>
            <p:ph type="body" sz="quarter" idx="1"/>
          </p:nvPr>
        </p:nvSpPr>
        <p:spPr>
          <a:xfrm>
            <a:off x="1720644" y="3610031"/>
            <a:ext cx="8752300" cy="594789"/>
          </a:xfrm>
          <a:prstGeom prst="rect">
            <a:avLst/>
          </a:prstGeom>
        </p:spPr>
        <p:txBody>
          <a:bodyPr/>
          <a:lstStyle>
            <a:lvl1pPr marL="0" indent="0">
              <a:buClrTx/>
              <a:buSzTx/>
              <a:buFontTx/>
              <a:buNone/>
              <a:defRPr sz="1400"/>
            </a:lvl1pPr>
            <a:lvl2pPr marL="0" indent="457200">
              <a:buClrTx/>
              <a:buSzTx/>
              <a:buFontTx/>
              <a:buNone/>
              <a:defRPr sz="1400"/>
            </a:lvl2pPr>
            <a:lvl3pPr marL="0" indent="914400">
              <a:buClrTx/>
              <a:buSzTx/>
              <a:buFontTx/>
              <a:buNone/>
              <a:defRPr sz="1400"/>
            </a:lvl3pPr>
            <a:lvl4pPr marL="0" indent="1371600">
              <a:buClrTx/>
              <a:buSzTx/>
              <a:buFontTx/>
              <a:buNone/>
              <a:defRPr sz="1400"/>
            </a:lvl4pPr>
            <a:lvl5pPr marL="0" indent="1828800">
              <a:buClrTx/>
              <a:buSzTx/>
              <a:buFontTx/>
              <a:buNone/>
              <a:defRPr sz="1400"/>
            </a:lvl5pPr>
          </a:lstStyle>
          <a:p>
            <a:r>
              <a:t>Corpo livello uno</a:t>
            </a:r>
          </a:p>
          <a:p>
            <a:pPr lvl="1"/>
            <a:r>
              <a:t>Corpo livello due</a:t>
            </a:r>
          </a:p>
          <a:p>
            <a:pPr lvl="2"/>
            <a:r>
              <a:t>Corpo livello tre</a:t>
            </a:r>
          </a:p>
          <a:p>
            <a:pPr lvl="3"/>
            <a:r>
              <a:t>Corpo livello quattro</a:t>
            </a:r>
          </a:p>
          <a:p>
            <a:pPr lvl="4"/>
            <a:r>
              <a:t>Corpo livello cinque</a:t>
            </a:r>
          </a:p>
        </p:txBody>
      </p:sp>
      <p:sp>
        <p:nvSpPr>
          <p:cNvPr id="117" name="Shape 117"/>
          <p:cNvSpPr>
            <a:spLocks noGrp="1"/>
          </p:cNvSpPr>
          <p:nvPr>
            <p:ph type="body" sz="quarter" idx="13"/>
          </p:nvPr>
        </p:nvSpPr>
        <p:spPr>
          <a:xfrm>
            <a:off x="913774" y="4372795"/>
            <a:ext cx="10364452" cy="1421054"/>
          </a:xfrm>
          <a:prstGeom prst="rect">
            <a:avLst/>
          </a:prstGeom>
        </p:spPr>
        <p:txBody>
          <a:bodyPr anchor="ctr"/>
          <a:lstStyle/>
          <a:p>
            <a:pPr marL="0" indent="0" algn="ctr">
              <a:buClrTx/>
              <a:buSzTx/>
              <a:buFontTx/>
              <a:buNone/>
              <a:defRPr sz="1600"/>
            </a:pPr>
            <a:endParaRPr/>
          </a:p>
        </p:txBody>
      </p:sp>
      <p:sp>
        <p:nvSpPr>
          <p:cNvPr id="118" name="Shape 118"/>
          <p:cNvSpPr/>
          <p:nvPr/>
        </p:nvSpPr>
        <p:spPr>
          <a:xfrm>
            <a:off x="1001487" y="448383"/>
            <a:ext cx="609601" cy="11963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defRPr sz="8000" cap="all"/>
            </a:lvl1pPr>
          </a:lstStyle>
          <a:p>
            <a:r>
              <a:t>“</a:t>
            </a:r>
          </a:p>
        </p:txBody>
      </p:sp>
      <p:sp>
        <p:nvSpPr>
          <p:cNvPr id="119" name="Shape 119"/>
          <p:cNvSpPr/>
          <p:nvPr/>
        </p:nvSpPr>
        <p:spPr>
          <a:xfrm>
            <a:off x="10557557" y="2687796"/>
            <a:ext cx="609601" cy="11963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r">
              <a:defRPr sz="8000" cap="all"/>
            </a:lvl1pPr>
          </a:lstStyle>
          <a:p>
            <a:r>
              <a:t>”</a:t>
            </a:r>
          </a:p>
        </p:txBody>
      </p:sp>
      <p:sp>
        <p:nvSpPr>
          <p:cNvPr id="120" name="Shape 12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cheda nome">
    <p:spTree>
      <p:nvGrpSpPr>
        <p:cNvPr id="1" name=""/>
        <p:cNvGrpSpPr/>
        <p:nvPr/>
      </p:nvGrpSpPr>
      <p:grpSpPr>
        <a:xfrm>
          <a:off x="0" y="0"/>
          <a:ext cx="0" cy="0"/>
          <a:chOff x="0" y="0"/>
          <a:chExt cx="0" cy="0"/>
        </a:xfrm>
      </p:grpSpPr>
      <p:sp>
        <p:nvSpPr>
          <p:cNvPr id="127" name="Shape 127"/>
          <p:cNvSpPr>
            <a:spLocks noGrp="1"/>
          </p:cNvSpPr>
          <p:nvPr>
            <p:ph type="title"/>
          </p:nvPr>
        </p:nvSpPr>
        <p:spPr>
          <a:xfrm>
            <a:off x="913775" y="2138721"/>
            <a:ext cx="10364452" cy="2511836"/>
          </a:xfrm>
          <a:prstGeom prst="rect">
            <a:avLst/>
          </a:prstGeom>
        </p:spPr>
        <p:txBody>
          <a:bodyPr anchor="b"/>
          <a:lstStyle>
            <a:lvl1pPr>
              <a:defRPr sz="3200"/>
            </a:lvl1pPr>
          </a:lstStyle>
          <a:p>
            <a:r>
              <a:t>Testo titolo</a:t>
            </a:r>
          </a:p>
        </p:txBody>
      </p:sp>
      <p:sp>
        <p:nvSpPr>
          <p:cNvPr id="128" name="Shape 128"/>
          <p:cNvSpPr>
            <a:spLocks noGrp="1"/>
          </p:cNvSpPr>
          <p:nvPr>
            <p:ph type="body" sz="quarter" idx="1"/>
          </p:nvPr>
        </p:nvSpPr>
        <p:spPr>
          <a:xfrm>
            <a:off x="913775" y="4662335"/>
            <a:ext cx="10364452" cy="1140645"/>
          </a:xfrm>
          <a:prstGeom prst="rect">
            <a:avLst/>
          </a:prstGeom>
        </p:spPr>
        <p:txBody>
          <a:bodyPr/>
          <a:lstStyle>
            <a:lvl1pPr marL="0" indent="0" algn="ctr">
              <a:buClrTx/>
              <a:buSzTx/>
              <a:buFontTx/>
              <a:buNone/>
              <a:defRPr sz="1600"/>
            </a:lvl1pPr>
            <a:lvl2pPr marL="0" indent="457200" algn="ctr">
              <a:buClrTx/>
              <a:buSzTx/>
              <a:buFontTx/>
              <a:buNone/>
              <a:defRPr sz="1600"/>
            </a:lvl2pPr>
            <a:lvl3pPr marL="0" indent="914400" algn="ctr">
              <a:buClrTx/>
              <a:buSzTx/>
              <a:buFontTx/>
              <a:buNone/>
              <a:defRPr sz="1600"/>
            </a:lvl3pPr>
            <a:lvl4pPr marL="0" indent="1371600" algn="ctr">
              <a:buClrTx/>
              <a:buSzTx/>
              <a:buFontTx/>
              <a:buNone/>
              <a:defRPr sz="1600"/>
            </a:lvl4pPr>
            <a:lvl5pPr marL="0" indent="1828800" algn="ctr">
              <a:buClrTx/>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129" name="Shape 12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3 colonne">
    <p:spTree>
      <p:nvGrpSpPr>
        <p:cNvPr id="1" name=""/>
        <p:cNvGrpSpPr/>
        <p:nvPr/>
      </p:nvGrpSpPr>
      <p:grpSpPr>
        <a:xfrm>
          <a:off x="0" y="0"/>
          <a:ext cx="0" cy="0"/>
          <a:chOff x="0" y="0"/>
          <a:chExt cx="0" cy="0"/>
        </a:xfrm>
      </p:grpSpPr>
      <p:sp>
        <p:nvSpPr>
          <p:cNvPr id="136" name="Shape 136"/>
          <p:cNvSpPr>
            <a:spLocks noGrp="1"/>
          </p:cNvSpPr>
          <p:nvPr>
            <p:ph type="title"/>
          </p:nvPr>
        </p:nvSpPr>
        <p:spPr>
          <a:xfrm>
            <a:off x="913773" y="609600"/>
            <a:ext cx="10364453" cy="1605094"/>
          </a:xfrm>
          <a:prstGeom prst="rect">
            <a:avLst/>
          </a:prstGeom>
        </p:spPr>
        <p:txBody>
          <a:bodyPr/>
          <a:lstStyle/>
          <a:p>
            <a:r>
              <a:t>Testo titolo</a:t>
            </a:r>
          </a:p>
        </p:txBody>
      </p:sp>
      <p:sp>
        <p:nvSpPr>
          <p:cNvPr id="137" name="Shape 137"/>
          <p:cNvSpPr>
            <a:spLocks noGrp="1"/>
          </p:cNvSpPr>
          <p:nvPr>
            <p:ph type="body" sz="quarter" idx="1"/>
          </p:nvPr>
        </p:nvSpPr>
        <p:spPr>
          <a:xfrm>
            <a:off x="913773" y="2367092"/>
            <a:ext cx="3298978" cy="576263"/>
          </a:xfrm>
          <a:prstGeom prst="rect">
            <a:avLst/>
          </a:prstGeom>
        </p:spPr>
        <p:txBody>
          <a:bodyPr anchor="b"/>
          <a:lstStyle>
            <a:lvl1pPr marL="0" indent="0" algn="ctr">
              <a:lnSpc>
                <a:spcPct val="85000"/>
              </a:lnSpc>
              <a:buClrTx/>
              <a:buSzTx/>
              <a:buFontTx/>
              <a:buNone/>
              <a:defRPr sz="2400"/>
            </a:lvl1pPr>
            <a:lvl2pPr marL="0" indent="457200" algn="ctr">
              <a:lnSpc>
                <a:spcPct val="85000"/>
              </a:lnSpc>
              <a:buClrTx/>
              <a:buSzTx/>
              <a:buFontTx/>
              <a:buNone/>
              <a:defRPr sz="2400"/>
            </a:lvl2pPr>
            <a:lvl3pPr marL="0" indent="914400" algn="ctr">
              <a:lnSpc>
                <a:spcPct val="85000"/>
              </a:lnSpc>
              <a:buClrTx/>
              <a:buSzTx/>
              <a:buFontTx/>
              <a:buNone/>
              <a:defRPr sz="2400"/>
            </a:lvl3pPr>
            <a:lvl4pPr marL="0" indent="1371600" algn="ctr">
              <a:lnSpc>
                <a:spcPct val="85000"/>
              </a:lnSpc>
              <a:buClrTx/>
              <a:buSzTx/>
              <a:buFontTx/>
              <a:buNone/>
              <a:defRPr sz="2400"/>
            </a:lvl4pPr>
            <a:lvl5pPr marL="0" indent="1828800" algn="ctr">
              <a:lnSpc>
                <a:spcPct val="85000"/>
              </a:lnSpc>
              <a:buClrTx/>
              <a:buSzTx/>
              <a:buFontTx/>
              <a:buNone/>
              <a:defRPr sz="2400"/>
            </a:lvl5pPr>
          </a:lstStyle>
          <a:p>
            <a:r>
              <a:t>Corpo livello uno</a:t>
            </a:r>
          </a:p>
          <a:p>
            <a:pPr lvl="1"/>
            <a:r>
              <a:t>Corpo livello due</a:t>
            </a:r>
          </a:p>
          <a:p>
            <a:pPr lvl="2"/>
            <a:r>
              <a:t>Corpo livello tre</a:t>
            </a:r>
          </a:p>
          <a:p>
            <a:pPr lvl="3"/>
            <a:r>
              <a:t>Corpo livello quattro</a:t>
            </a:r>
          </a:p>
          <a:p>
            <a:pPr lvl="4"/>
            <a:r>
              <a:t>Corpo livello cinque</a:t>
            </a:r>
          </a:p>
        </p:txBody>
      </p:sp>
      <p:sp>
        <p:nvSpPr>
          <p:cNvPr id="138" name="Shape 138"/>
          <p:cNvSpPr>
            <a:spLocks noGrp="1"/>
          </p:cNvSpPr>
          <p:nvPr>
            <p:ph type="body" sz="quarter" idx="13"/>
          </p:nvPr>
        </p:nvSpPr>
        <p:spPr>
          <a:xfrm>
            <a:off x="913773" y="2943355"/>
            <a:ext cx="3298978" cy="2847845"/>
          </a:xfrm>
          <a:prstGeom prst="rect">
            <a:avLst/>
          </a:prstGeom>
        </p:spPr>
        <p:txBody>
          <a:bodyPr/>
          <a:lstStyle/>
          <a:p>
            <a:pPr marL="0" indent="0" algn="ctr">
              <a:buClrTx/>
              <a:buSzTx/>
              <a:buFontTx/>
              <a:buNone/>
              <a:defRPr sz="1400"/>
            </a:pPr>
            <a:endParaRPr/>
          </a:p>
        </p:txBody>
      </p:sp>
      <p:sp>
        <p:nvSpPr>
          <p:cNvPr id="139" name="Shape 139"/>
          <p:cNvSpPr>
            <a:spLocks noGrp="1"/>
          </p:cNvSpPr>
          <p:nvPr>
            <p:ph type="body" sz="quarter" idx="14"/>
          </p:nvPr>
        </p:nvSpPr>
        <p:spPr>
          <a:xfrm>
            <a:off x="4452389" y="2367092"/>
            <a:ext cx="3291522" cy="576263"/>
          </a:xfrm>
          <a:prstGeom prst="rect">
            <a:avLst/>
          </a:prstGeom>
        </p:spPr>
        <p:txBody>
          <a:bodyPr anchor="b"/>
          <a:lstStyle/>
          <a:p>
            <a:pPr marL="0" indent="0" algn="ctr">
              <a:lnSpc>
                <a:spcPct val="85000"/>
              </a:lnSpc>
              <a:buClrTx/>
              <a:buSzTx/>
              <a:buFontTx/>
              <a:buNone/>
              <a:defRPr sz="2400"/>
            </a:pPr>
            <a:endParaRPr/>
          </a:p>
        </p:txBody>
      </p:sp>
      <p:sp>
        <p:nvSpPr>
          <p:cNvPr id="140" name="Shape 140"/>
          <p:cNvSpPr>
            <a:spLocks noGrp="1"/>
          </p:cNvSpPr>
          <p:nvPr>
            <p:ph type="body" sz="quarter" idx="15"/>
          </p:nvPr>
        </p:nvSpPr>
        <p:spPr>
          <a:xfrm>
            <a:off x="4441347" y="2943355"/>
            <a:ext cx="3303352" cy="2847845"/>
          </a:xfrm>
          <a:prstGeom prst="rect">
            <a:avLst/>
          </a:prstGeom>
        </p:spPr>
        <p:txBody>
          <a:bodyPr/>
          <a:lstStyle/>
          <a:p>
            <a:pPr marL="0" indent="0" algn="ctr">
              <a:buClrTx/>
              <a:buSzTx/>
              <a:buFontTx/>
              <a:buNone/>
              <a:defRPr sz="1400"/>
            </a:pPr>
            <a:endParaRPr/>
          </a:p>
        </p:txBody>
      </p:sp>
      <p:sp>
        <p:nvSpPr>
          <p:cNvPr id="141" name="Shape 141"/>
          <p:cNvSpPr>
            <a:spLocks noGrp="1"/>
          </p:cNvSpPr>
          <p:nvPr>
            <p:ph type="body" sz="quarter" idx="16"/>
          </p:nvPr>
        </p:nvSpPr>
        <p:spPr>
          <a:xfrm>
            <a:off x="7973297" y="2367092"/>
            <a:ext cx="3304929" cy="576263"/>
          </a:xfrm>
          <a:prstGeom prst="rect">
            <a:avLst/>
          </a:prstGeom>
        </p:spPr>
        <p:txBody>
          <a:bodyPr anchor="b"/>
          <a:lstStyle/>
          <a:p>
            <a:pPr marL="0" indent="0" algn="ctr">
              <a:lnSpc>
                <a:spcPct val="85000"/>
              </a:lnSpc>
              <a:buClrTx/>
              <a:buSzTx/>
              <a:buFontTx/>
              <a:buNone/>
              <a:defRPr sz="2400"/>
            </a:pPr>
            <a:endParaRPr/>
          </a:p>
        </p:txBody>
      </p:sp>
      <p:sp>
        <p:nvSpPr>
          <p:cNvPr id="142" name="Shape 142"/>
          <p:cNvSpPr>
            <a:spLocks noGrp="1"/>
          </p:cNvSpPr>
          <p:nvPr>
            <p:ph type="body" sz="quarter" idx="17"/>
          </p:nvPr>
        </p:nvSpPr>
        <p:spPr>
          <a:xfrm>
            <a:off x="7973297" y="2943355"/>
            <a:ext cx="3304929" cy="2847845"/>
          </a:xfrm>
          <a:prstGeom prst="rect">
            <a:avLst/>
          </a:prstGeom>
        </p:spPr>
        <p:txBody>
          <a:bodyPr/>
          <a:lstStyle/>
          <a:p>
            <a:pPr marL="0" indent="0" algn="ctr">
              <a:buClrTx/>
              <a:buSzTx/>
              <a:buFontTx/>
              <a:buNone/>
              <a:defRPr sz="1400"/>
            </a:pPr>
            <a:endParaRPr/>
          </a:p>
        </p:txBody>
      </p:sp>
      <p:sp>
        <p:nvSpPr>
          <p:cNvPr id="143" name="Shape 14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3 colonne immagine">
    <p:spTree>
      <p:nvGrpSpPr>
        <p:cNvPr id="1" name=""/>
        <p:cNvGrpSpPr/>
        <p:nvPr/>
      </p:nvGrpSpPr>
      <p:grpSpPr>
        <a:xfrm>
          <a:off x="0" y="0"/>
          <a:ext cx="0" cy="0"/>
          <a:chOff x="0" y="0"/>
          <a:chExt cx="0" cy="0"/>
        </a:xfrm>
      </p:grpSpPr>
      <p:sp>
        <p:nvSpPr>
          <p:cNvPr id="150" name="Shape 150"/>
          <p:cNvSpPr>
            <a:spLocks noGrp="1"/>
          </p:cNvSpPr>
          <p:nvPr>
            <p:ph type="title"/>
          </p:nvPr>
        </p:nvSpPr>
        <p:spPr>
          <a:xfrm>
            <a:off x="913773" y="610772"/>
            <a:ext cx="10364453" cy="1603922"/>
          </a:xfrm>
          <a:prstGeom prst="rect">
            <a:avLst/>
          </a:prstGeom>
        </p:spPr>
        <p:txBody>
          <a:bodyPr/>
          <a:lstStyle/>
          <a:p>
            <a:r>
              <a:t>Testo titolo</a:t>
            </a:r>
          </a:p>
        </p:txBody>
      </p:sp>
      <p:sp>
        <p:nvSpPr>
          <p:cNvPr id="151" name="Shape 151"/>
          <p:cNvSpPr>
            <a:spLocks noGrp="1"/>
          </p:cNvSpPr>
          <p:nvPr>
            <p:ph type="body" sz="quarter" idx="1"/>
          </p:nvPr>
        </p:nvSpPr>
        <p:spPr>
          <a:xfrm>
            <a:off x="913773" y="4204820"/>
            <a:ext cx="3296410" cy="576263"/>
          </a:xfrm>
          <a:prstGeom prst="rect">
            <a:avLst/>
          </a:prstGeom>
        </p:spPr>
        <p:txBody>
          <a:bodyPr anchor="b"/>
          <a:lstStyle>
            <a:lvl1pPr marL="0" indent="0" algn="ctr">
              <a:lnSpc>
                <a:spcPct val="85000"/>
              </a:lnSpc>
              <a:buClrTx/>
              <a:buSzTx/>
              <a:buFontTx/>
              <a:buNone/>
              <a:defRPr sz="2200"/>
            </a:lvl1pPr>
            <a:lvl2pPr marL="0" indent="457200" algn="ctr">
              <a:lnSpc>
                <a:spcPct val="85000"/>
              </a:lnSpc>
              <a:buClrTx/>
              <a:buSzTx/>
              <a:buFontTx/>
              <a:buNone/>
              <a:defRPr sz="2200"/>
            </a:lvl2pPr>
            <a:lvl3pPr marL="0" indent="914400" algn="ctr">
              <a:lnSpc>
                <a:spcPct val="85000"/>
              </a:lnSpc>
              <a:buClrTx/>
              <a:buSzTx/>
              <a:buFontTx/>
              <a:buNone/>
              <a:defRPr sz="2200"/>
            </a:lvl3pPr>
            <a:lvl4pPr marL="0" indent="1371600" algn="ctr">
              <a:lnSpc>
                <a:spcPct val="85000"/>
              </a:lnSpc>
              <a:buClrTx/>
              <a:buSzTx/>
              <a:buFontTx/>
              <a:buNone/>
              <a:defRPr sz="2200"/>
            </a:lvl4pPr>
            <a:lvl5pPr marL="0" indent="1828800" algn="ctr">
              <a:lnSpc>
                <a:spcPct val="85000"/>
              </a:lnSpc>
              <a:buClrTx/>
              <a:buSzTx/>
              <a:buFontTx/>
              <a:buNone/>
              <a:defRPr sz="2200"/>
            </a:lvl5pPr>
          </a:lstStyle>
          <a:p>
            <a:r>
              <a:t>Corpo livello uno</a:t>
            </a:r>
          </a:p>
          <a:p>
            <a:pPr lvl="1"/>
            <a:r>
              <a:t>Corpo livello due</a:t>
            </a:r>
          </a:p>
          <a:p>
            <a:pPr lvl="2"/>
            <a:r>
              <a:t>Corpo livello tre</a:t>
            </a:r>
          </a:p>
          <a:p>
            <a:pPr lvl="3"/>
            <a:r>
              <a:t>Corpo livello quattro</a:t>
            </a:r>
          </a:p>
          <a:p>
            <a:pPr lvl="4"/>
            <a:r>
              <a:t>Corpo livello cinque</a:t>
            </a:r>
          </a:p>
        </p:txBody>
      </p:sp>
      <p:sp>
        <p:nvSpPr>
          <p:cNvPr id="152" name="Shape 152"/>
          <p:cNvSpPr>
            <a:spLocks noGrp="1"/>
          </p:cNvSpPr>
          <p:nvPr>
            <p:ph type="pic" sz="quarter" idx="13"/>
          </p:nvPr>
        </p:nvSpPr>
        <p:spPr>
          <a:xfrm>
            <a:off x="913773" y="2367092"/>
            <a:ext cx="3296410" cy="1524001"/>
          </a:xfrm>
          <a:prstGeom prst="rect">
            <a:avLst/>
          </a:prstGeom>
          <a:ln w="82550" cap="sq">
            <a:solidFill>
              <a:srgbClr val="EAEAEA"/>
            </a:solidFill>
            <a:miter lim="800000"/>
          </a:ln>
        </p:spPr>
        <p:txBody>
          <a:bodyPr lIns="91439" rIns="91439">
            <a:noAutofit/>
          </a:bodyPr>
          <a:lstStyle/>
          <a:p>
            <a:endParaRPr/>
          </a:p>
        </p:txBody>
      </p:sp>
      <p:sp>
        <p:nvSpPr>
          <p:cNvPr id="153" name="Shape 153"/>
          <p:cNvSpPr>
            <a:spLocks noGrp="1"/>
          </p:cNvSpPr>
          <p:nvPr>
            <p:ph type="body" sz="quarter" idx="14"/>
          </p:nvPr>
        </p:nvSpPr>
        <p:spPr>
          <a:xfrm>
            <a:off x="913773" y="4781081"/>
            <a:ext cx="3296410" cy="1010119"/>
          </a:xfrm>
          <a:prstGeom prst="rect">
            <a:avLst/>
          </a:prstGeom>
        </p:spPr>
        <p:txBody>
          <a:bodyPr/>
          <a:lstStyle/>
          <a:p>
            <a:pPr marL="0" indent="0" algn="ctr">
              <a:buClrTx/>
              <a:buSzTx/>
              <a:buFontTx/>
              <a:buNone/>
              <a:defRPr sz="1400"/>
            </a:pPr>
            <a:endParaRPr/>
          </a:p>
        </p:txBody>
      </p:sp>
      <p:sp>
        <p:nvSpPr>
          <p:cNvPr id="154" name="Shape 154"/>
          <p:cNvSpPr>
            <a:spLocks noGrp="1"/>
          </p:cNvSpPr>
          <p:nvPr>
            <p:ph type="body" sz="quarter" idx="15"/>
          </p:nvPr>
        </p:nvSpPr>
        <p:spPr>
          <a:xfrm>
            <a:off x="4442759" y="4204820"/>
            <a:ext cx="3301828" cy="576263"/>
          </a:xfrm>
          <a:prstGeom prst="rect">
            <a:avLst/>
          </a:prstGeom>
        </p:spPr>
        <p:txBody>
          <a:bodyPr anchor="b"/>
          <a:lstStyle/>
          <a:p>
            <a:pPr marL="0" indent="0" algn="ctr">
              <a:lnSpc>
                <a:spcPct val="85000"/>
              </a:lnSpc>
              <a:buClrTx/>
              <a:buSzTx/>
              <a:buFontTx/>
              <a:buNone/>
              <a:defRPr sz="2200"/>
            </a:pPr>
            <a:endParaRPr/>
          </a:p>
        </p:txBody>
      </p:sp>
      <p:sp>
        <p:nvSpPr>
          <p:cNvPr id="155" name="Shape 155"/>
          <p:cNvSpPr>
            <a:spLocks noGrp="1"/>
          </p:cNvSpPr>
          <p:nvPr>
            <p:ph type="pic" sz="quarter" idx="16"/>
          </p:nvPr>
        </p:nvSpPr>
        <p:spPr>
          <a:xfrm>
            <a:off x="4441347" y="2367092"/>
            <a:ext cx="3303352" cy="1524001"/>
          </a:xfrm>
          <a:prstGeom prst="rect">
            <a:avLst/>
          </a:prstGeom>
          <a:ln w="82550" cap="sq">
            <a:solidFill>
              <a:srgbClr val="EAEAEA"/>
            </a:solidFill>
            <a:miter lim="800000"/>
          </a:ln>
        </p:spPr>
        <p:txBody>
          <a:bodyPr lIns="91439" rIns="91439">
            <a:noAutofit/>
          </a:bodyPr>
          <a:lstStyle/>
          <a:p>
            <a:endParaRPr/>
          </a:p>
        </p:txBody>
      </p:sp>
      <p:sp>
        <p:nvSpPr>
          <p:cNvPr id="156" name="Shape 156"/>
          <p:cNvSpPr>
            <a:spLocks noGrp="1"/>
          </p:cNvSpPr>
          <p:nvPr>
            <p:ph type="body" sz="quarter" idx="17"/>
          </p:nvPr>
        </p:nvSpPr>
        <p:spPr>
          <a:xfrm>
            <a:off x="4441347" y="4781079"/>
            <a:ext cx="3303352" cy="1010119"/>
          </a:xfrm>
          <a:prstGeom prst="rect">
            <a:avLst/>
          </a:prstGeom>
        </p:spPr>
        <p:txBody>
          <a:bodyPr/>
          <a:lstStyle/>
          <a:p>
            <a:pPr marL="0" indent="0" algn="ctr">
              <a:buClrTx/>
              <a:buSzTx/>
              <a:buFontTx/>
              <a:buNone/>
              <a:defRPr sz="1400"/>
            </a:pPr>
            <a:endParaRPr/>
          </a:p>
        </p:txBody>
      </p:sp>
      <p:sp>
        <p:nvSpPr>
          <p:cNvPr id="157" name="Shape 157"/>
          <p:cNvSpPr>
            <a:spLocks noGrp="1"/>
          </p:cNvSpPr>
          <p:nvPr>
            <p:ph type="body" sz="quarter" idx="18"/>
          </p:nvPr>
        </p:nvSpPr>
        <p:spPr>
          <a:xfrm>
            <a:off x="7973297" y="4204820"/>
            <a:ext cx="3300682" cy="576263"/>
          </a:xfrm>
          <a:prstGeom prst="rect">
            <a:avLst/>
          </a:prstGeom>
        </p:spPr>
        <p:txBody>
          <a:bodyPr anchor="b"/>
          <a:lstStyle/>
          <a:p>
            <a:pPr marL="0" indent="0" algn="ctr">
              <a:lnSpc>
                <a:spcPct val="85000"/>
              </a:lnSpc>
              <a:buClrTx/>
              <a:buSzTx/>
              <a:buFontTx/>
              <a:buNone/>
              <a:defRPr sz="2200"/>
            </a:pPr>
            <a:endParaRPr/>
          </a:p>
        </p:txBody>
      </p:sp>
      <p:sp>
        <p:nvSpPr>
          <p:cNvPr id="158" name="Shape 158"/>
          <p:cNvSpPr>
            <a:spLocks noGrp="1"/>
          </p:cNvSpPr>
          <p:nvPr>
            <p:ph type="pic" sz="quarter" idx="19"/>
          </p:nvPr>
        </p:nvSpPr>
        <p:spPr>
          <a:xfrm>
            <a:off x="7973297" y="2367092"/>
            <a:ext cx="3304929" cy="1524001"/>
          </a:xfrm>
          <a:prstGeom prst="rect">
            <a:avLst/>
          </a:prstGeom>
          <a:ln w="82550" cap="sq">
            <a:solidFill>
              <a:srgbClr val="EAEAEA"/>
            </a:solidFill>
            <a:miter lim="800000"/>
          </a:ln>
        </p:spPr>
        <p:txBody>
          <a:bodyPr lIns="91439" rIns="91439">
            <a:noAutofit/>
          </a:bodyPr>
          <a:lstStyle/>
          <a:p>
            <a:endParaRPr/>
          </a:p>
        </p:txBody>
      </p:sp>
      <p:sp>
        <p:nvSpPr>
          <p:cNvPr id="159" name="Shape 159"/>
          <p:cNvSpPr>
            <a:spLocks noGrp="1"/>
          </p:cNvSpPr>
          <p:nvPr>
            <p:ph type="body" sz="quarter" idx="20"/>
          </p:nvPr>
        </p:nvSpPr>
        <p:spPr>
          <a:xfrm>
            <a:off x="7973173" y="4781077"/>
            <a:ext cx="3305053" cy="1010122"/>
          </a:xfrm>
          <a:prstGeom prst="rect">
            <a:avLst/>
          </a:prstGeom>
        </p:spPr>
        <p:txBody>
          <a:bodyPr/>
          <a:lstStyle/>
          <a:p>
            <a:pPr marL="0" indent="0" algn="ctr">
              <a:buClrTx/>
              <a:buSzTx/>
              <a:buFontTx/>
              <a:buNone/>
              <a:defRPr sz="1400"/>
            </a:pPr>
            <a:endParaRPr/>
          </a:p>
        </p:txBody>
      </p:sp>
      <p:sp>
        <p:nvSpPr>
          <p:cNvPr id="160" name="Shape 16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olo e testo verticale">
    <p:spTree>
      <p:nvGrpSpPr>
        <p:cNvPr id="1" name=""/>
        <p:cNvGrpSpPr/>
        <p:nvPr/>
      </p:nvGrpSpPr>
      <p:grpSpPr>
        <a:xfrm>
          <a:off x="0" y="0"/>
          <a:ext cx="0" cy="0"/>
          <a:chOff x="0" y="0"/>
          <a:chExt cx="0" cy="0"/>
        </a:xfrm>
      </p:grpSpPr>
      <p:sp>
        <p:nvSpPr>
          <p:cNvPr id="167" name="Shape 167"/>
          <p:cNvSpPr>
            <a:spLocks noGrp="1"/>
          </p:cNvSpPr>
          <p:nvPr>
            <p:ph type="title"/>
          </p:nvPr>
        </p:nvSpPr>
        <p:spPr>
          <a:prstGeom prst="rect">
            <a:avLst/>
          </a:prstGeom>
        </p:spPr>
        <p:txBody>
          <a:bodyPr/>
          <a:lstStyle/>
          <a:p>
            <a:r>
              <a:t>Testo titolo</a:t>
            </a:r>
          </a:p>
        </p:txBody>
      </p:sp>
      <p:sp>
        <p:nvSpPr>
          <p:cNvPr id="168" name="Shape 168"/>
          <p:cNvSpPr>
            <a:spLocks noGrp="1"/>
          </p:cNvSpPr>
          <p:nvPr>
            <p:ph type="body" idx="1"/>
          </p:nvPr>
        </p:nvSpPr>
        <p:spPr>
          <a:xfrm>
            <a:off x="913775" y="2367092"/>
            <a:ext cx="10364452" cy="342410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69" name="Shape 16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olo verticale e testo">
    <p:spTree>
      <p:nvGrpSpPr>
        <p:cNvPr id="1" name=""/>
        <p:cNvGrpSpPr/>
        <p:nvPr/>
      </p:nvGrpSpPr>
      <p:grpSpPr>
        <a:xfrm>
          <a:off x="0" y="0"/>
          <a:ext cx="0" cy="0"/>
          <a:chOff x="0" y="0"/>
          <a:chExt cx="0" cy="0"/>
        </a:xfrm>
      </p:grpSpPr>
      <p:sp>
        <p:nvSpPr>
          <p:cNvPr id="176" name="Shape 176"/>
          <p:cNvSpPr>
            <a:spLocks noGrp="1"/>
          </p:cNvSpPr>
          <p:nvPr>
            <p:ph type="title"/>
          </p:nvPr>
        </p:nvSpPr>
        <p:spPr>
          <a:xfrm>
            <a:off x="8724900" y="609601"/>
            <a:ext cx="2553326" cy="5181599"/>
          </a:xfrm>
          <a:prstGeom prst="rect">
            <a:avLst/>
          </a:prstGeom>
        </p:spPr>
        <p:txBody>
          <a:bodyPr/>
          <a:lstStyle>
            <a:lvl1pPr algn="l"/>
          </a:lstStyle>
          <a:p>
            <a:r>
              <a:t>Testo titolo</a:t>
            </a:r>
          </a:p>
        </p:txBody>
      </p:sp>
      <p:sp>
        <p:nvSpPr>
          <p:cNvPr id="177" name="Shape 177"/>
          <p:cNvSpPr>
            <a:spLocks noGrp="1"/>
          </p:cNvSpPr>
          <p:nvPr>
            <p:ph type="body" idx="1"/>
          </p:nvPr>
        </p:nvSpPr>
        <p:spPr>
          <a:xfrm>
            <a:off x="913775" y="609601"/>
            <a:ext cx="7658725" cy="5181599"/>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178" name="Shape 17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contenuto">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r>
              <a:t>Testo titolo</a:t>
            </a:r>
          </a:p>
        </p:txBody>
      </p:sp>
      <p:sp>
        <p:nvSpPr>
          <p:cNvPr id="25" name="Shape 25"/>
          <p:cNvSpPr>
            <a:spLocks noGrp="1"/>
          </p:cNvSpPr>
          <p:nvPr>
            <p:ph type="body" idx="1"/>
          </p:nvPr>
        </p:nvSpPr>
        <p:spPr>
          <a:xfrm>
            <a:off x="913773" y="2367091"/>
            <a:ext cx="10363828" cy="342410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26" name="Shape 2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Intestazione sezione">
    <p:spTree>
      <p:nvGrpSpPr>
        <p:cNvPr id="1" name=""/>
        <p:cNvGrpSpPr/>
        <p:nvPr/>
      </p:nvGrpSpPr>
      <p:grpSpPr>
        <a:xfrm>
          <a:off x="0" y="0"/>
          <a:ext cx="0" cy="0"/>
          <a:chOff x="0" y="0"/>
          <a:chExt cx="0" cy="0"/>
        </a:xfrm>
      </p:grpSpPr>
      <p:sp>
        <p:nvSpPr>
          <p:cNvPr id="33" name="Shape 33"/>
          <p:cNvSpPr>
            <a:spLocks noGrp="1"/>
          </p:cNvSpPr>
          <p:nvPr>
            <p:ph type="title"/>
          </p:nvPr>
        </p:nvSpPr>
        <p:spPr>
          <a:xfrm>
            <a:off x="913773" y="828562"/>
            <a:ext cx="10351753" cy="2736820"/>
          </a:xfrm>
          <a:prstGeom prst="rect">
            <a:avLst/>
          </a:prstGeom>
        </p:spPr>
        <p:txBody>
          <a:bodyPr anchor="b"/>
          <a:lstStyle>
            <a:lvl1pPr>
              <a:defRPr sz="4000"/>
            </a:lvl1pPr>
          </a:lstStyle>
          <a:p>
            <a:r>
              <a:t>Testo titolo</a:t>
            </a:r>
          </a:p>
        </p:txBody>
      </p:sp>
      <p:sp>
        <p:nvSpPr>
          <p:cNvPr id="34" name="Shape 34"/>
          <p:cNvSpPr>
            <a:spLocks noGrp="1"/>
          </p:cNvSpPr>
          <p:nvPr>
            <p:ph type="body" sz="quarter" idx="1"/>
          </p:nvPr>
        </p:nvSpPr>
        <p:spPr>
          <a:xfrm>
            <a:off x="913773" y="3657456"/>
            <a:ext cx="10351753" cy="1368184"/>
          </a:xfrm>
          <a:prstGeom prst="rect">
            <a:avLst/>
          </a:prstGeom>
        </p:spPr>
        <p:txBody>
          <a:bodyPr/>
          <a:lstStyle>
            <a:lvl1pPr marL="0" indent="0" algn="ctr">
              <a:buClrTx/>
              <a:buSzTx/>
              <a:buFontTx/>
              <a:buNone/>
              <a:defRPr>
                <a:solidFill>
                  <a:srgbClr val="808080"/>
                </a:solidFill>
              </a:defRPr>
            </a:lvl1pPr>
            <a:lvl2pPr marL="0" indent="457200" algn="ctr">
              <a:buClrTx/>
              <a:buSzTx/>
              <a:buFontTx/>
              <a:buNone/>
              <a:defRPr>
                <a:solidFill>
                  <a:srgbClr val="808080"/>
                </a:solidFill>
              </a:defRPr>
            </a:lvl2pPr>
            <a:lvl3pPr marL="0" indent="914400" algn="ctr">
              <a:buClrTx/>
              <a:buSzTx/>
              <a:buFontTx/>
              <a:buNone/>
              <a:defRPr>
                <a:solidFill>
                  <a:srgbClr val="808080"/>
                </a:solidFill>
              </a:defRPr>
            </a:lvl3pPr>
            <a:lvl4pPr marL="0" indent="1371600" algn="ctr">
              <a:buClrTx/>
              <a:buSzTx/>
              <a:buFontTx/>
              <a:buNone/>
              <a:defRPr>
                <a:solidFill>
                  <a:srgbClr val="808080"/>
                </a:solidFill>
              </a:defRPr>
            </a:lvl4pPr>
            <a:lvl5pPr marL="0" indent="1828800" algn="ctr">
              <a:buClrTx/>
              <a:buSzTx/>
              <a:buFontTx/>
              <a:buNone/>
              <a:defRPr>
                <a:solidFill>
                  <a:srgbClr val="808080"/>
                </a:solidFill>
              </a:defRPr>
            </a:lvl5pPr>
          </a:lstStyle>
          <a:p>
            <a:r>
              <a:t>Corpo livello uno</a:t>
            </a:r>
          </a:p>
          <a:p>
            <a:pPr lvl="1"/>
            <a:r>
              <a:t>Corpo livello due</a:t>
            </a:r>
          </a:p>
          <a:p>
            <a:pPr lvl="2"/>
            <a:r>
              <a:t>Corpo livello tre</a:t>
            </a:r>
          </a:p>
          <a:p>
            <a:pPr lvl="3"/>
            <a:r>
              <a:t>Corpo livello quattro</a:t>
            </a:r>
          </a:p>
          <a:p>
            <a:pPr lvl="4"/>
            <a:r>
              <a:t>Corpo livello cinque</a:t>
            </a:r>
          </a:p>
        </p:txBody>
      </p:sp>
      <p:sp>
        <p:nvSpPr>
          <p:cNvPr id="35" name="Shape 35"/>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ntenuto 2">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lstStyle/>
          <a:p>
            <a:r>
              <a:t>Testo titolo</a:t>
            </a:r>
          </a:p>
        </p:txBody>
      </p:sp>
      <p:sp>
        <p:nvSpPr>
          <p:cNvPr id="43" name="Shape 43"/>
          <p:cNvSpPr>
            <a:spLocks noGrp="1"/>
          </p:cNvSpPr>
          <p:nvPr>
            <p:ph type="body" sz="half" idx="1"/>
          </p:nvPr>
        </p:nvSpPr>
        <p:spPr>
          <a:xfrm>
            <a:off x="913773" y="2367091"/>
            <a:ext cx="5106027" cy="3424108"/>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44" name="Shape 4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fronto">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lstStyle/>
          <a:p>
            <a:r>
              <a:t>Testo titolo</a:t>
            </a:r>
          </a:p>
        </p:txBody>
      </p:sp>
      <p:sp>
        <p:nvSpPr>
          <p:cNvPr id="52" name="Shape 52"/>
          <p:cNvSpPr>
            <a:spLocks noGrp="1"/>
          </p:cNvSpPr>
          <p:nvPr>
            <p:ph type="body" sz="quarter" idx="1"/>
          </p:nvPr>
        </p:nvSpPr>
        <p:spPr>
          <a:xfrm>
            <a:off x="1146327" y="2371018"/>
            <a:ext cx="4873475" cy="679995"/>
          </a:xfrm>
          <a:prstGeom prst="rect">
            <a:avLst/>
          </a:prstGeom>
        </p:spPr>
        <p:txBody>
          <a:bodyPr anchor="b"/>
          <a:lstStyle>
            <a:lvl1pPr marL="0" indent="0">
              <a:lnSpc>
                <a:spcPct val="85000"/>
              </a:lnSpc>
              <a:buClrTx/>
              <a:buSzTx/>
              <a:buFontTx/>
              <a:buNone/>
              <a:defRPr sz="2600"/>
            </a:lvl1pPr>
            <a:lvl2pPr marL="0" indent="457200">
              <a:lnSpc>
                <a:spcPct val="85000"/>
              </a:lnSpc>
              <a:buClrTx/>
              <a:buSzTx/>
              <a:buFontTx/>
              <a:buNone/>
              <a:defRPr sz="2600"/>
            </a:lvl2pPr>
            <a:lvl3pPr marL="0" indent="914400">
              <a:lnSpc>
                <a:spcPct val="85000"/>
              </a:lnSpc>
              <a:buClrTx/>
              <a:buSzTx/>
              <a:buFontTx/>
              <a:buNone/>
              <a:defRPr sz="2600"/>
            </a:lvl3pPr>
            <a:lvl4pPr marL="0" indent="1371600">
              <a:lnSpc>
                <a:spcPct val="85000"/>
              </a:lnSpc>
              <a:buClrTx/>
              <a:buSzTx/>
              <a:buFontTx/>
              <a:buNone/>
              <a:defRPr sz="2600"/>
            </a:lvl4pPr>
            <a:lvl5pPr marL="0" indent="1828800">
              <a:lnSpc>
                <a:spcPct val="85000"/>
              </a:lnSpc>
              <a:buClrTx/>
              <a:buSzTx/>
              <a:buFontTx/>
              <a:buNone/>
              <a:defRPr sz="2600"/>
            </a:lvl5pPr>
          </a:lstStyle>
          <a:p>
            <a:r>
              <a:t>Corpo livello uno</a:t>
            </a:r>
          </a:p>
          <a:p>
            <a:pPr lvl="1"/>
            <a:r>
              <a:t>Corpo livello due</a:t>
            </a:r>
          </a:p>
          <a:p>
            <a:pPr lvl="2"/>
            <a:r>
              <a:t>Corpo livello tre</a:t>
            </a:r>
          </a:p>
          <a:p>
            <a:pPr lvl="3"/>
            <a:r>
              <a:t>Corpo livello quattro</a:t>
            </a:r>
          </a:p>
          <a:p>
            <a:pPr lvl="4"/>
            <a:r>
              <a:t>Corpo livello cinque</a:t>
            </a:r>
          </a:p>
        </p:txBody>
      </p:sp>
      <p:sp>
        <p:nvSpPr>
          <p:cNvPr id="53" name="Shape 53"/>
          <p:cNvSpPr>
            <a:spLocks noGrp="1"/>
          </p:cNvSpPr>
          <p:nvPr>
            <p:ph type="body" sz="quarter" idx="13"/>
          </p:nvPr>
        </p:nvSpPr>
        <p:spPr>
          <a:xfrm>
            <a:off x="6396423" y="2371018"/>
            <a:ext cx="4881805" cy="679995"/>
          </a:xfrm>
          <a:prstGeom prst="rect">
            <a:avLst/>
          </a:prstGeom>
        </p:spPr>
        <p:txBody>
          <a:bodyPr anchor="b"/>
          <a:lstStyle/>
          <a:p>
            <a:pPr marL="0" indent="0">
              <a:lnSpc>
                <a:spcPct val="85000"/>
              </a:lnSpc>
              <a:buClrTx/>
              <a:buSzTx/>
              <a:buFontTx/>
              <a:buNone/>
              <a:defRPr sz="2600"/>
            </a:pPr>
            <a:endParaRPr/>
          </a:p>
        </p:txBody>
      </p:sp>
      <p:sp>
        <p:nvSpPr>
          <p:cNvPr id="54" name="Shape 5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Solo titolo">
    <p:spTree>
      <p:nvGrpSpPr>
        <p:cNvPr id="1" name=""/>
        <p:cNvGrpSpPr/>
        <p:nvPr/>
      </p:nvGrpSpPr>
      <p:grpSpPr>
        <a:xfrm>
          <a:off x="0" y="0"/>
          <a:ext cx="0" cy="0"/>
          <a:chOff x="0" y="0"/>
          <a:chExt cx="0" cy="0"/>
        </a:xfrm>
      </p:grpSpPr>
      <p:sp>
        <p:nvSpPr>
          <p:cNvPr id="61" name="Shape 61"/>
          <p:cNvSpPr>
            <a:spLocks noGrp="1"/>
          </p:cNvSpPr>
          <p:nvPr>
            <p:ph type="title"/>
          </p:nvPr>
        </p:nvSpPr>
        <p:spPr>
          <a:prstGeom prst="rect">
            <a:avLst/>
          </a:prstGeom>
        </p:spPr>
        <p:txBody>
          <a:bodyPr/>
          <a:lstStyle/>
          <a:p>
            <a:r>
              <a:t>Testo titolo</a:t>
            </a:r>
          </a:p>
        </p:txBody>
      </p:sp>
      <p:sp>
        <p:nvSpPr>
          <p:cNvPr id="62" name="Shape 6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69" name="Shape 6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uto con didascalia">
    <p:spTree>
      <p:nvGrpSpPr>
        <p:cNvPr id="1" name=""/>
        <p:cNvGrpSpPr/>
        <p:nvPr/>
      </p:nvGrpSpPr>
      <p:grpSpPr>
        <a:xfrm>
          <a:off x="0" y="0"/>
          <a:ext cx="0" cy="0"/>
          <a:chOff x="0" y="0"/>
          <a:chExt cx="0" cy="0"/>
        </a:xfrm>
      </p:grpSpPr>
      <p:sp>
        <p:nvSpPr>
          <p:cNvPr id="76" name="Shape 76"/>
          <p:cNvSpPr>
            <a:spLocks noGrp="1"/>
          </p:cNvSpPr>
          <p:nvPr>
            <p:ph type="title"/>
          </p:nvPr>
        </p:nvSpPr>
        <p:spPr>
          <a:xfrm>
            <a:off x="913775" y="609600"/>
            <a:ext cx="3935689" cy="2023253"/>
          </a:xfrm>
          <a:prstGeom prst="rect">
            <a:avLst/>
          </a:prstGeom>
        </p:spPr>
        <p:txBody>
          <a:bodyPr anchor="b"/>
          <a:lstStyle>
            <a:lvl1pPr>
              <a:defRPr sz="3200"/>
            </a:lvl1pPr>
          </a:lstStyle>
          <a:p>
            <a:r>
              <a:t>Testo titolo</a:t>
            </a:r>
          </a:p>
        </p:txBody>
      </p:sp>
      <p:sp>
        <p:nvSpPr>
          <p:cNvPr id="77" name="Shape 77"/>
          <p:cNvSpPr>
            <a:spLocks noGrp="1"/>
          </p:cNvSpPr>
          <p:nvPr>
            <p:ph type="body" sz="half" idx="1"/>
          </p:nvPr>
        </p:nvSpPr>
        <p:spPr>
          <a:xfrm>
            <a:off x="5078062" y="609600"/>
            <a:ext cx="6200164" cy="5181599"/>
          </a:xfrm>
          <a:prstGeom prst="rect">
            <a:avLst/>
          </a:prstGeom>
        </p:spPr>
        <p:txBody>
          <a:bodyPr/>
          <a:lstStyle/>
          <a:p>
            <a:r>
              <a:t>Corpo livello uno</a:t>
            </a:r>
          </a:p>
          <a:p>
            <a:pPr lvl="1"/>
            <a:r>
              <a:t>Corpo livello due</a:t>
            </a:r>
          </a:p>
          <a:p>
            <a:pPr lvl="2"/>
            <a:r>
              <a:t>Corpo livello tre</a:t>
            </a:r>
          </a:p>
          <a:p>
            <a:pPr lvl="3"/>
            <a:r>
              <a:t>Corpo livello quattro</a:t>
            </a:r>
          </a:p>
          <a:p>
            <a:pPr lvl="4"/>
            <a:r>
              <a:t>Corpo livello cinque</a:t>
            </a:r>
          </a:p>
        </p:txBody>
      </p:sp>
      <p:sp>
        <p:nvSpPr>
          <p:cNvPr id="78" name="Shape 78"/>
          <p:cNvSpPr>
            <a:spLocks noGrp="1"/>
          </p:cNvSpPr>
          <p:nvPr>
            <p:ph type="body" sz="quarter" idx="13"/>
          </p:nvPr>
        </p:nvSpPr>
        <p:spPr>
          <a:xfrm>
            <a:off x="913773" y="2632852"/>
            <a:ext cx="3935690" cy="3158349"/>
          </a:xfrm>
          <a:prstGeom prst="rect">
            <a:avLst/>
          </a:prstGeom>
        </p:spPr>
        <p:txBody>
          <a:bodyPr/>
          <a:lstStyle/>
          <a:p>
            <a:pPr marL="0" indent="0" algn="ctr">
              <a:buClrTx/>
              <a:buSzTx/>
              <a:buFontTx/>
              <a:buNone/>
              <a:defRPr sz="1600"/>
            </a:pPr>
            <a:endParaRPr/>
          </a:p>
        </p:txBody>
      </p:sp>
      <p:sp>
        <p:nvSpPr>
          <p:cNvPr id="79" name="Shape 7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Immagine con didascalia">
    <p:spTree>
      <p:nvGrpSpPr>
        <p:cNvPr id="1" name=""/>
        <p:cNvGrpSpPr/>
        <p:nvPr/>
      </p:nvGrpSpPr>
      <p:grpSpPr>
        <a:xfrm>
          <a:off x="0" y="0"/>
          <a:ext cx="0" cy="0"/>
          <a:chOff x="0" y="0"/>
          <a:chExt cx="0" cy="0"/>
        </a:xfrm>
      </p:grpSpPr>
      <p:sp>
        <p:nvSpPr>
          <p:cNvPr id="86" name="Shape 86"/>
          <p:cNvSpPr>
            <a:spLocks noGrp="1"/>
          </p:cNvSpPr>
          <p:nvPr>
            <p:ph type="title"/>
          </p:nvPr>
        </p:nvSpPr>
        <p:spPr>
          <a:xfrm>
            <a:off x="913773" y="609600"/>
            <a:ext cx="5934971" cy="2023255"/>
          </a:xfrm>
          <a:prstGeom prst="rect">
            <a:avLst/>
          </a:prstGeom>
        </p:spPr>
        <p:txBody>
          <a:bodyPr anchor="b"/>
          <a:lstStyle>
            <a:lvl1pPr>
              <a:defRPr sz="3200"/>
            </a:lvl1pPr>
          </a:lstStyle>
          <a:p>
            <a:r>
              <a:t>Testo titolo</a:t>
            </a:r>
          </a:p>
        </p:txBody>
      </p:sp>
      <p:sp>
        <p:nvSpPr>
          <p:cNvPr id="87" name="Shape 87"/>
          <p:cNvSpPr>
            <a:spLocks noGrp="1"/>
          </p:cNvSpPr>
          <p:nvPr>
            <p:ph type="pic" sz="half" idx="13"/>
          </p:nvPr>
        </p:nvSpPr>
        <p:spPr>
          <a:xfrm>
            <a:off x="7424803" y="609601"/>
            <a:ext cx="3255359" cy="5181601"/>
          </a:xfrm>
          <a:prstGeom prst="rect">
            <a:avLst/>
          </a:prstGeom>
          <a:ln w="82550" cap="sq">
            <a:solidFill>
              <a:srgbClr val="EAEAEA"/>
            </a:solidFill>
            <a:miter lim="800000"/>
          </a:ln>
        </p:spPr>
        <p:txBody>
          <a:bodyPr lIns="91439" rIns="91439">
            <a:noAutofit/>
          </a:bodyPr>
          <a:lstStyle/>
          <a:p>
            <a:endParaRPr/>
          </a:p>
        </p:txBody>
      </p:sp>
      <p:sp>
        <p:nvSpPr>
          <p:cNvPr id="88" name="Shape 88"/>
          <p:cNvSpPr>
            <a:spLocks noGrp="1"/>
          </p:cNvSpPr>
          <p:nvPr>
            <p:ph type="body" sz="half" idx="1"/>
          </p:nvPr>
        </p:nvSpPr>
        <p:spPr>
          <a:xfrm>
            <a:off x="913794" y="2632852"/>
            <a:ext cx="5934950" cy="3158348"/>
          </a:xfrm>
          <a:prstGeom prst="rect">
            <a:avLst/>
          </a:prstGeom>
        </p:spPr>
        <p:txBody>
          <a:bodyPr/>
          <a:lstStyle>
            <a:lvl1pPr marL="0" indent="0" algn="ctr">
              <a:buClrTx/>
              <a:buSzTx/>
              <a:buFontTx/>
              <a:buNone/>
              <a:defRPr sz="1600"/>
            </a:lvl1pPr>
            <a:lvl2pPr marL="0" indent="457200" algn="ctr">
              <a:buClrTx/>
              <a:buSzTx/>
              <a:buFontTx/>
              <a:buNone/>
              <a:defRPr sz="1600"/>
            </a:lvl2pPr>
            <a:lvl3pPr marL="0" indent="914400" algn="ctr">
              <a:buClrTx/>
              <a:buSzTx/>
              <a:buFontTx/>
              <a:buNone/>
              <a:defRPr sz="1600"/>
            </a:lvl3pPr>
            <a:lvl4pPr marL="0" indent="1371600" algn="ctr">
              <a:buClrTx/>
              <a:buSzTx/>
              <a:buFontTx/>
              <a:buNone/>
              <a:defRPr sz="1600"/>
            </a:lvl4pPr>
            <a:lvl5pPr marL="0" indent="1828800" algn="ctr">
              <a:buClrTx/>
              <a:buSzTx/>
              <a:buFontTx/>
              <a:buNone/>
              <a:defRPr sz="1600"/>
            </a:lvl5pPr>
          </a:lstStyle>
          <a:p>
            <a:r>
              <a:t>Corpo livello uno</a:t>
            </a:r>
          </a:p>
          <a:p>
            <a:pPr lvl="1"/>
            <a:r>
              <a:t>Corpo livello due</a:t>
            </a:r>
          </a:p>
          <a:p>
            <a:pPr lvl="2"/>
            <a:r>
              <a:t>Corpo livello tre</a:t>
            </a:r>
          </a:p>
          <a:p>
            <a:pPr lvl="3"/>
            <a:r>
              <a:t>Corpo livello quattro</a:t>
            </a:r>
          </a:p>
          <a:p>
            <a:pPr lvl="4"/>
            <a:r>
              <a:t>Corpo livello cinque</a:t>
            </a:r>
          </a:p>
        </p:txBody>
      </p:sp>
      <p:sp>
        <p:nvSpPr>
          <p:cNvPr id="89" name="Shape 89"/>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rgbClr val="B7B7B7"/>
            </a:gs>
          </a:gsLst>
          <a:lin ang="5400000" scaled="0"/>
        </a:gradFill>
        <a:effectLst/>
      </p:bgPr>
    </p:bg>
    <p:spTree>
      <p:nvGrpSpPr>
        <p:cNvPr id="1" name=""/>
        <p:cNvGrpSpPr/>
        <p:nvPr/>
      </p:nvGrpSpPr>
      <p:grpSpPr>
        <a:xfrm>
          <a:off x="0" y="0"/>
          <a:ext cx="0" cy="0"/>
          <a:chOff x="0" y="0"/>
          <a:chExt cx="0" cy="0"/>
        </a:xfrm>
      </p:grpSpPr>
      <p:pic>
        <p:nvPicPr>
          <p:cNvPr id="2" name="image1.png" descr="\\DROBO-FS\QuickDrops\JB\PPTX NG\Droplets\LightingOverlay.png"/>
          <p:cNvPicPr>
            <a:picLocks noChangeAspect="1"/>
          </p:cNvPicPr>
          <p:nvPr/>
        </p:nvPicPr>
        <p:blipFill>
          <a:blip r:embed="rId19">
            <a:extLst/>
          </a:blip>
          <a:stretch>
            <a:fillRect/>
          </a:stretch>
        </p:blipFill>
        <p:spPr>
          <a:xfrm>
            <a:off x="0" y="-2"/>
            <a:ext cx="12192004" cy="6858002"/>
          </a:xfrm>
          <a:prstGeom prst="rect">
            <a:avLst/>
          </a:prstGeom>
          <a:ln w="12700">
            <a:miter lim="400000"/>
          </a:ln>
        </p:spPr>
      </p:pic>
      <p:pic>
        <p:nvPicPr>
          <p:cNvPr id="3" name="image3.png" descr="Droplets-HD-Content-R1d.png"/>
          <p:cNvPicPr>
            <a:picLocks noChangeAspect="1"/>
          </p:cNvPicPr>
          <p:nvPr/>
        </p:nvPicPr>
        <p:blipFill>
          <a:blip r:embed="rId20">
            <a:extLst/>
          </a:blip>
          <a:stretch>
            <a:fillRect/>
          </a:stretch>
        </p:blipFill>
        <p:spPr>
          <a:xfrm>
            <a:off x="0" y="0"/>
            <a:ext cx="12192000" cy="6858000"/>
          </a:xfrm>
          <a:prstGeom prst="rect">
            <a:avLst/>
          </a:prstGeom>
          <a:ln w="12700">
            <a:miter lim="400000"/>
          </a:ln>
        </p:spPr>
      </p:pic>
      <p:sp>
        <p:nvSpPr>
          <p:cNvPr id="4" name="Shape 4"/>
          <p:cNvSpPr>
            <a:spLocks noGrp="1"/>
          </p:cNvSpPr>
          <p:nvPr>
            <p:ph type="title"/>
          </p:nvPr>
        </p:nvSpPr>
        <p:spPr>
          <a:xfrm>
            <a:off x="913775" y="618516"/>
            <a:ext cx="10364452" cy="1596178"/>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Testo titolo</a:t>
            </a:r>
          </a:p>
        </p:txBody>
      </p:sp>
      <p:sp>
        <p:nvSpPr>
          <p:cNvPr id="5" name="Shape 5"/>
          <p:cNvSpPr>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6" name="Shape 6"/>
          <p:cNvSpPr>
            <a:spLocks noGrp="1"/>
          </p:cNvSpPr>
          <p:nvPr>
            <p:ph type="sldNum" sz="quarter" idx="2"/>
          </p:nvPr>
        </p:nvSpPr>
        <p:spPr>
          <a:xfrm>
            <a:off x="11033939" y="5950267"/>
            <a:ext cx="244288" cy="231141"/>
          </a:xfrm>
          <a:prstGeom prst="rect">
            <a:avLst/>
          </a:prstGeom>
          <a:ln w="12700">
            <a:miter lim="400000"/>
          </a:ln>
        </p:spPr>
        <p:txBody>
          <a:bodyPr wrap="none" lIns="45719" rIns="45719" anchor="ctr">
            <a:spAutoFit/>
          </a:bodyPr>
          <a:lstStyle>
            <a:lvl1pPr algn="r">
              <a:defRPr sz="10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1pPr>
      <a:lvl2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2pPr>
      <a:lvl3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3pPr>
      <a:lvl4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4pPr>
      <a:lvl5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5pPr>
      <a:lvl6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6pPr>
      <a:lvl7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7pPr>
      <a:lvl8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8pPr>
      <a:lvl9pPr marL="0" marR="0" indent="0" algn="ctr" defTabSz="914400" rtl="0" latinLnBrk="0">
        <a:lnSpc>
          <a:spcPct val="90000"/>
        </a:lnSpc>
        <a:spcBef>
          <a:spcPts val="0"/>
        </a:spcBef>
        <a:spcAft>
          <a:spcPts val="0"/>
        </a:spcAft>
        <a:buClrTx/>
        <a:buSzTx/>
        <a:buFontTx/>
        <a:buNone/>
        <a:tabLst/>
        <a:defRPr sz="3600" b="0" i="0" u="none" strike="noStrike" cap="all" spc="0" baseline="0">
          <a:ln>
            <a:noFill/>
          </a:ln>
          <a:solidFill>
            <a:srgbClr val="000000"/>
          </a:solidFill>
          <a:uFillTx/>
          <a:latin typeface="Tw Cen MT"/>
          <a:ea typeface="Tw Cen MT"/>
          <a:cs typeface="Tw Cen MT"/>
          <a:sym typeface="Tw Cen MT"/>
        </a:defRPr>
      </a:lvl9pPr>
    </p:titleStyle>
    <p:bodyStyle>
      <a:lvl1pPr marL="228600" marR="0" indent="-228600"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1pPr>
      <a:lvl2pPr marL="711200" marR="0" indent="-254000"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2pPr>
      <a:lvl3pPr marL="1200150" marR="0" indent="-285750"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3pPr>
      <a:lvl4pPr marL="16981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4pPr>
      <a:lvl5pPr marL="21553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5pPr>
      <a:lvl6pPr marL="26125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6pPr>
      <a:lvl7pPr marL="30697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7pPr>
      <a:lvl8pPr marL="35269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8pPr>
      <a:lvl9pPr marL="3984171" marR="0" indent="-326571" algn="l" defTabSz="914400" rtl="0" latinLnBrk="0">
        <a:lnSpc>
          <a:spcPct val="120000"/>
        </a:lnSpc>
        <a:spcBef>
          <a:spcPts val="1000"/>
        </a:spcBef>
        <a:spcAft>
          <a:spcPts val="0"/>
        </a:spcAft>
        <a:buClr>
          <a:srgbClr val="000000"/>
        </a:buClr>
        <a:buSzPct val="100000"/>
        <a:buFont typeface="Arial"/>
        <a:buChar char="•"/>
        <a:tabLst/>
        <a:defRPr sz="2000" b="0" i="0" u="none" strike="noStrike" cap="all" spc="0" baseline="0">
          <a:ln>
            <a:noFill/>
          </a:ln>
          <a:solidFill>
            <a:srgbClr val="000000"/>
          </a:solidFill>
          <a:uFillTx/>
          <a:latin typeface="Tw Cen MT"/>
          <a:ea typeface="Tw Cen MT"/>
          <a:cs typeface="Tw Cen MT"/>
          <a:sym typeface="Tw Cen MT"/>
        </a:defRPr>
      </a:lvl9pPr>
    </p:bodyStyle>
    <p:otherStyle>
      <a:lvl1pPr marL="0" marR="0" indent="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1pPr>
      <a:lvl2pPr marL="0" marR="0" indent="457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2pPr>
      <a:lvl3pPr marL="0" marR="0" indent="914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3pPr>
      <a:lvl4pPr marL="0" marR="0" indent="1371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4pPr>
      <a:lvl5pPr marL="0" marR="0" indent="18288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5pPr>
      <a:lvl6pPr marL="0" marR="0" indent="22860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6pPr>
      <a:lvl7pPr marL="0" marR="0" indent="27432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7pPr>
      <a:lvl8pPr marL="0" marR="0" indent="32004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8pPr>
      <a:lvl9pPr marL="0" marR="0" indent="3657600" algn="r" defTabSz="4572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w Cen M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a:spLocks noGrp="1"/>
          </p:cNvSpPr>
          <p:nvPr>
            <p:ph type="ctrTitle"/>
          </p:nvPr>
        </p:nvSpPr>
        <p:spPr>
          <a:xfrm>
            <a:off x="-340647" y="2437571"/>
            <a:ext cx="7766937" cy="1646303"/>
          </a:xfrm>
          <a:prstGeom prst="rect">
            <a:avLst/>
          </a:prstGeom>
        </p:spPr>
        <p:txBody>
          <a:bodyPr/>
          <a:lstStyle/>
          <a:p>
            <a:r>
              <a:t>La storia dell'Expo</a:t>
            </a:r>
          </a:p>
        </p:txBody>
      </p:sp>
      <p:sp>
        <p:nvSpPr>
          <p:cNvPr id="188" name="Shape 188"/>
          <p:cNvSpPr>
            <a:spLocks noGrp="1"/>
          </p:cNvSpPr>
          <p:nvPr>
            <p:ph type="subTitle" sz="quarter" idx="1"/>
          </p:nvPr>
        </p:nvSpPr>
        <p:spPr>
          <a:xfrm>
            <a:off x="1507067" y="4050832"/>
            <a:ext cx="7766937" cy="1680575"/>
          </a:xfrm>
          <a:prstGeom prst="rect">
            <a:avLst/>
          </a:prstGeom>
        </p:spPr>
        <p:txBody>
          <a:bodyPr/>
          <a:lstStyle/>
          <a:p>
            <a:pPr algn="l">
              <a:defRPr sz="2300">
                <a:solidFill>
                  <a:srgbClr val="404040"/>
                </a:solidFill>
              </a:defRPr>
            </a:pPr>
            <a:r>
              <a:t>Padiglioni come astronavi , tecnologie di frontiera , spettacoli multimediali avvolgenti . Expo 2015</a:t>
            </a:r>
          </a:p>
          <a:p>
            <a:pPr algn="l">
              <a:defRPr sz="2300">
                <a:solidFill>
                  <a:srgbClr val="404040"/>
                </a:solidFill>
              </a:defRPr>
            </a:pPr>
            <a:r>
              <a:t> l' occasione per vedere meglio il mondo , a due passi da casa . </a:t>
            </a:r>
          </a:p>
        </p:txBody>
      </p:sp>
      <p:pic>
        <p:nvPicPr>
          <p:cNvPr id="189" name="image4.png"/>
          <p:cNvPicPr>
            <a:picLocks noChangeAspect="1"/>
          </p:cNvPicPr>
          <p:nvPr/>
        </p:nvPicPr>
        <p:blipFill>
          <a:blip r:embed="rId2">
            <a:extLst/>
          </a:blip>
          <a:stretch>
            <a:fillRect/>
          </a:stretch>
        </p:blipFill>
        <p:spPr>
          <a:xfrm rot="21094658">
            <a:off x="531221" y="771673"/>
            <a:ext cx="3907776" cy="2335324"/>
          </a:xfrm>
          <a:prstGeom prst="rect">
            <a:avLst/>
          </a:prstGeom>
          <a:ln w="12700">
            <a:miter lim="400000"/>
          </a:ln>
        </p:spPr>
      </p:pic>
      <p:pic>
        <p:nvPicPr>
          <p:cNvPr id="190" name="image5.png"/>
          <p:cNvPicPr>
            <a:picLocks noChangeAspect="1"/>
          </p:cNvPicPr>
          <p:nvPr/>
        </p:nvPicPr>
        <p:blipFill>
          <a:blip r:embed="rId3">
            <a:extLst/>
          </a:blip>
          <a:stretch>
            <a:fillRect/>
          </a:stretch>
        </p:blipFill>
        <p:spPr>
          <a:xfrm>
            <a:off x="6483098" y="342470"/>
            <a:ext cx="4941180" cy="2856871"/>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p:nvPr/>
        </p:nvSpPr>
        <p:spPr>
          <a:xfrm>
            <a:off x="358876" y="477408"/>
            <a:ext cx="11837156" cy="5641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100"/>
            </a:pPr>
            <a:r>
              <a:t>The history of universal exposition starts in 1851, in Victorian age. England decided to  hold an expo that showed its industrial power. Since 1851 there were 34 universal expositions. </a:t>
            </a:r>
          </a:p>
          <a:p>
            <a:pPr>
              <a:defRPr sz="2100"/>
            </a:pPr>
            <a:r>
              <a:t>The exposition of Rome is not among these because of the second world war and it was annulled. The first 22 expositions were called " historical"</a:t>
            </a:r>
          </a:p>
          <a:p>
            <a:pPr>
              <a:defRPr sz="2100"/>
            </a:pPr>
            <a:r>
              <a:t>The first exposition of London was "Great Exhibition of the works of industry of all nations". Italy was not present, because it wasn't a real State, but it was formed by Grand Duchy of Toscany and Vatican .The event was a great success and for this reason the english population built the Crystal Palace. There were 6 million tourists and the profits provided the building of  Victoria and Albert museum, Science museum and Natural History museum of London.</a:t>
            </a:r>
          </a:p>
          <a:p>
            <a:pPr>
              <a:defRPr sz="2100"/>
            </a:pPr>
            <a:r>
              <a:t>This manifestation was born when prince Albert, husband of queen Victoria, thaught that it was a model for the next exposition; in particular for arts, education, commerce and for international relationships.</a:t>
            </a:r>
          </a:p>
          <a:p>
            <a:pPr>
              <a:defRPr sz="2100"/>
            </a:pPr>
            <a:endParaRPr/>
          </a:p>
          <a:p>
            <a:pPr>
              <a:defRPr sz="2100"/>
            </a:pPr>
            <a:endParaRPr/>
          </a:p>
          <a:p>
            <a:pPr>
              <a:defRPr sz="2100"/>
            </a:pPr>
            <a:r>
              <a:t>The third most important event was the universal exposition of Paris in1889 because it has left  a mark in the most romantic city of the world: the Eiffel tower. This exposition was very important because the people could visit it even in the evening because of the invention of light bulb.</a:t>
            </a:r>
          </a:p>
          <a:p>
            <a:pPr>
              <a:defRPr sz="2100"/>
            </a:pPr>
            <a:r>
              <a:t>In this exposition Thomas Edison presented 400 patents (...).  But  this exposition  was discussed , as it was a celebration of the centenary of the Bastille's day. Finally it can be defined special , because it was accompanied by music.</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hape 231"/>
          <p:cNvSpPr/>
          <p:nvPr/>
        </p:nvSpPr>
        <p:spPr>
          <a:xfrm>
            <a:off x="212779" y="302359"/>
            <a:ext cx="11283361" cy="5400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pPr>
            <a:r>
              <a:t>In Chicago in 1933 they celebrated the centenary of its foundation, organizing the Expo " a century of progress" dedicated to technology innovations of the last century. </a:t>
            </a:r>
          </a:p>
          <a:p>
            <a:pPr>
              <a:defRPr sz="2000"/>
            </a:pPr>
            <a:r>
              <a:t>It was built the Sky Ride, a bridge that carried people inside the exposition staged in 427 pavillions at Burhnam Park. The structures were built with a lot of colours, in modern style to create a rainbow city in contrast with the white city of last exposition of 1893.</a:t>
            </a:r>
          </a:p>
          <a:p>
            <a:pPr>
              <a:defRPr sz="2000"/>
            </a:pPr>
            <a:r>
              <a:t>The opening ceremony was very beautiful, held in May 1933, when a lot of lights were switched on at the  same time. The show was anticipated by the manifestation of the flight of the German airship. The Graf Zeppelin's flight on the city generated restlessness for the population. The airship simbolized the overwhelming rise of Adolf Hitler. The event had a great success. The first time in the american history that an international show managed to repay with only income the economic expenses. 40 million of visitators partecipated at the manifestation, that was reopened in 1934.</a:t>
            </a:r>
          </a:p>
          <a:p>
            <a:pPr>
              <a:defRPr sz="2000"/>
            </a:pPr>
            <a:endParaRPr/>
          </a:p>
          <a:p>
            <a:pPr>
              <a:defRPr sz="2000"/>
            </a:pPr>
            <a:r>
              <a:t>The exposition was carried out between the first of May to 31 October, for six months.</a:t>
            </a:r>
          </a:p>
          <a:p>
            <a:pPr>
              <a:defRPr sz="2000"/>
            </a:pPr>
            <a:r>
              <a:t>The pavilions were situated near Haung River that crosses Shanghai; il had 192 exhibitors states and 50 international organizators. The universal exposition of 2010 is reminded as the most expensive exposition. </a:t>
            </a:r>
          </a:p>
          <a:p>
            <a:pPr>
              <a:defRPr sz="2000"/>
            </a:pPr>
            <a:r>
              <a:t>The themes of Shanghai Expo was " BETTER CITY", "BETTER LIFE" to improve the quality of the life in a city. They talked about the problems of urban pianifications and of the sustenible development inthe new areas of the city. The theme started because the population is increased from 2% to 50%, with a prospective of 55% in 2010.</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Shape 233"/>
          <p:cNvSpPr/>
          <p:nvPr/>
        </p:nvSpPr>
        <p:spPr>
          <a:xfrm>
            <a:off x="362424" y="1030422"/>
            <a:ext cx="11249695" cy="9296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lvl1pPr>
          </a:lstStyle>
          <a:p>
            <a:r>
              <a:t>Milan Expo represents the vital energy that food gets in itself. During the time this history has made more and more the human being as protagonist, until arriving nowadays at the realization of an exposition of the human figure.</a:t>
            </a:r>
          </a:p>
        </p:txBody>
      </p:sp>
      <p:sp>
        <p:nvSpPr>
          <p:cNvPr id="234" name="Shape 234"/>
          <p:cNvSpPr/>
          <p:nvPr/>
        </p:nvSpPr>
        <p:spPr>
          <a:xfrm>
            <a:off x="362424" y="1958231"/>
            <a:ext cx="11249695" cy="1844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100"/>
            </a:lvl1pPr>
          </a:lstStyle>
          <a:p>
            <a:r>
              <a:t>The purpose will be rendering visitors active and interested . The milanese event is in the climax of this process of trasformation, about the deep sense and the objectives of the exposition process that sinks its roots in the first Expo. The story of humanity passes among historical, economic, political events, that are reflected in the performance of universal exposition, the industrial growth, the birth of new economic powers, the historical and diplomatic reversal like the World Wars that have marked and conditioned all the expositions.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p:nvPr>
        </p:nvSpPr>
        <p:spPr>
          <a:xfrm>
            <a:off x="672042" y="846988"/>
            <a:ext cx="5302277" cy="1320801"/>
          </a:xfrm>
          <a:prstGeom prst="rect">
            <a:avLst/>
          </a:prstGeom>
        </p:spPr>
        <p:txBody>
          <a:bodyPr/>
          <a:lstStyle>
            <a:lvl1pPr defTabSz="813816">
              <a:defRPr sz="3204"/>
            </a:lvl1pPr>
          </a:lstStyle>
          <a:p>
            <a:r>
              <a:t>La nascita delle esposizioni universali ...</a:t>
            </a:r>
          </a:p>
        </p:txBody>
      </p:sp>
      <p:sp>
        <p:nvSpPr>
          <p:cNvPr id="193" name="Shape 193"/>
          <p:cNvSpPr>
            <a:spLocks noGrp="1"/>
          </p:cNvSpPr>
          <p:nvPr>
            <p:ph type="body" sz="half" idx="1"/>
          </p:nvPr>
        </p:nvSpPr>
        <p:spPr>
          <a:xfrm>
            <a:off x="548340" y="2342376"/>
            <a:ext cx="7075298" cy="3880774"/>
          </a:xfrm>
          <a:prstGeom prst="rect">
            <a:avLst/>
          </a:prstGeom>
        </p:spPr>
        <p:txBody>
          <a:bodyPr/>
          <a:lstStyle>
            <a:lvl1pPr>
              <a:defRPr sz="2100"/>
            </a:lvl1pPr>
          </a:lstStyle>
          <a:p>
            <a:r>
              <a:t>La storia delle esposizioni universali inizia nel 1851 quando - in piena era vittoriana - l'Inghilterra decide di ospitare un’ Expo che mostri la sua potenza industriale. Da allora sono in tutto 34 le esposizioni universali riconosciute dal Bie, l'organismo internazionale che sovrintende all’ Expo. Fra queste non compare quella di Roma del 1942 annullata a causa della Seconda guerra mondiale. Le prime 22 Esposizioni, che si sono svolte fino al 1933, sono definite 'storiche'.</a:t>
            </a:r>
          </a:p>
        </p:txBody>
      </p:sp>
      <p:pic>
        <p:nvPicPr>
          <p:cNvPr id="194" name="image6.png"/>
          <p:cNvPicPr>
            <a:picLocks noChangeAspect="1"/>
          </p:cNvPicPr>
          <p:nvPr/>
        </p:nvPicPr>
        <p:blipFill>
          <a:blip r:embed="rId2">
            <a:extLst/>
          </a:blip>
          <a:stretch>
            <a:fillRect/>
          </a:stretch>
        </p:blipFill>
        <p:spPr>
          <a:xfrm>
            <a:off x="5974317" y="127251"/>
            <a:ext cx="6023255" cy="2215127"/>
          </a:xfrm>
          <a:prstGeom prst="rect">
            <a:avLst/>
          </a:prstGeom>
          <a:ln w="12700">
            <a:miter lim="400000"/>
          </a:ln>
        </p:spPr>
      </p:pic>
      <p:pic>
        <p:nvPicPr>
          <p:cNvPr id="195" name="image7.png"/>
          <p:cNvPicPr>
            <a:picLocks noChangeAspect="1"/>
          </p:cNvPicPr>
          <p:nvPr/>
        </p:nvPicPr>
        <p:blipFill>
          <a:blip r:embed="rId3">
            <a:extLst/>
          </a:blip>
          <a:stretch>
            <a:fillRect/>
          </a:stretch>
        </p:blipFill>
        <p:spPr>
          <a:xfrm>
            <a:off x="7840001" y="2777788"/>
            <a:ext cx="3941207" cy="30099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p:nvPr>
        </p:nvSpPr>
        <p:spPr>
          <a:xfrm>
            <a:off x="2161323" y="147934"/>
            <a:ext cx="8110219" cy="1320801"/>
          </a:xfrm>
          <a:prstGeom prst="rect">
            <a:avLst/>
          </a:prstGeom>
        </p:spPr>
        <p:txBody>
          <a:bodyPr/>
          <a:lstStyle/>
          <a:p>
            <a:r>
              <a:t>La prima esposizione universale ...</a:t>
            </a:r>
          </a:p>
        </p:txBody>
      </p:sp>
      <p:sp>
        <p:nvSpPr>
          <p:cNvPr id="198" name="Shape 198"/>
          <p:cNvSpPr>
            <a:spLocks noGrp="1"/>
          </p:cNvSpPr>
          <p:nvPr>
            <p:ph type="body" sz="half" idx="1"/>
          </p:nvPr>
        </p:nvSpPr>
        <p:spPr>
          <a:xfrm>
            <a:off x="4794680" y="1270000"/>
            <a:ext cx="7397320" cy="4472672"/>
          </a:xfrm>
          <a:prstGeom prst="rect">
            <a:avLst/>
          </a:prstGeom>
        </p:spPr>
        <p:txBody>
          <a:bodyPr/>
          <a:lstStyle>
            <a:lvl1pPr>
              <a:defRPr sz="1700"/>
            </a:lvl1pPr>
          </a:lstStyle>
          <a:p>
            <a:r>
              <a:t>La prima Expo di Londra si chiama Great Exhibition of the Works of Industry of All Nations, ovvero grande esibizioni dei lavori dell'industria di tutte le nazioni. Fra i partecipanti manca l'Italia, non ancora diventata nazione, ma ci sono il Granducato di Toscana e lo Stato pontificio. L'evento - per cui gli inglesi costruiscono il Crystal Palace, un edificio di vetro e ferro che verrà distrutto dal fuoco il 30 novembre 1936 - è un grande successo. I visitatori sono sei milioni 39.195 e i guadagni consentono di far partire i lavori per il Victoria &amp; Albert Museum, per il Museo della Scienza e il museo di Storia naturale di Londra.</a:t>
            </a:r>
          </a:p>
        </p:txBody>
      </p:sp>
      <p:pic>
        <p:nvPicPr>
          <p:cNvPr id="199" name="image8.png"/>
          <p:cNvPicPr>
            <a:picLocks noChangeAspect="1"/>
          </p:cNvPicPr>
          <p:nvPr/>
        </p:nvPicPr>
        <p:blipFill>
          <a:blip r:embed="rId2">
            <a:extLst/>
          </a:blip>
          <a:stretch>
            <a:fillRect/>
          </a:stretch>
        </p:blipFill>
        <p:spPr>
          <a:xfrm>
            <a:off x="777614" y="1409833"/>
            <a:ext cx="3691613" cy="2359369"/>
          </a:xfrm>
          <a:prstGeom prst="rect">
            <a:avLst/>
          </a:prstGeom>
          <a:ln w="12700">
            <a:miter lim="400000"/>
          </a:ln>
        </p:spPr>
      </p:pic>
      <p:sp>
        <p:nvSpPr>
          <p:cNvPr id="200" name="Shape 200"/>
          <p:cNvSpPr/>
          <p:nvPr/>
        </p:nvSpPr>
        <p:spPr>
          <a:xfrm>
            <a:off x="399934" y="3903495"/>
            <a:ext cx="4069292" cy="2047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lvl1pPr>
          </a:lstStyle>
          <a:p>
            <a:r>
              <a:t>Questa manifestazione nacque da una intuizione del Principe Alberto, marito della Regina Vittoria e divenne il riferimento per tutte le successive, influenzando numerosi aspetti della società quali le arti, l'educazione, il commercio e le relazioni internazionali.</a:t>
            </a:r>
          </a:p>
        </p:txBody>
      </p:sp>
      <p:pic>
        <p:nvPicPr>
          <p:cNvPr id="201" name="image9.png"/>
          <p:cNvPicPr>
            <a:picLocks noChangeAspect="1"/>
          </p:cNvPicPr>
          <p:nvPr/>
        </p:nvPicPr>
        <p:blipFill>
          <a:blip r:embed="rId3">
            <a:extLst/>
          </a:blip>
          <a:stretch>
            <a:fillRect/>
          </a:stretch>
        </p:blipFill>
        <p:spPr>
          <a:xfrm>
            <a:off x="5946833" y="4801260"/>
            <a:ext cx="4440047" cy="18417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115975" y="614803"/>
            <a:ext cx="9307094" cy="332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    </a:t>
            </a:r>
          </a:p>
        </p:txBody>
      </p:sp>
      <p:sp>
        <p:nvSpPr>
          <p:cNvPr id="204" name="Shape 204"/>
          <p:cNvSpPr/>
          <p:nvPr/>
        </p:nvSpPr>
        <p:spPr>
          <a:xfrm>
            <a:off x="3276327" y="117105"/>
            <a:ext cx="8915673" cy="3444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pPr>
            <a:r>
              <a:t>Il terzo evento degno di entrare nella storia fu l’esposizione universale di Parigi nel 1889, che lasciò un segno tutt'oggi distintivo della città più romantica del mondo: la Tour Eiffel. Questa esposizione fu rivoluzionaria anche perché fu la prima a poter essere visitata anche nelle ore serali grazie all’illuminazione elettrica che cambiò la storia con la lampadina a bulbo. </a:t>
            </a:r>
          </a:p>
          <a:p>
            <a:pPr>
              <a:defRPr sz="2000"/>
            </a:pPr>
            <a:r>
              <a:t>Non a caso fu in questa edizione che Thomas Edison presentò ben 400 brevetti. Ma questa edizione fu anche tra le più discusse, poiché fu una celebrazione del centenario della presa della Bastiglia: in segno di disapprovazione per il comportamento del popolo francese nel secolo precedente, i sovrani di tutta Europa declinarono l'invito che fu invece raccolto da migliaia di visitatori da tutta Europa. Infine questa edizione può essere definita “speciale” anche perché fu accompagnata dalla musica: il fonografo infatti venne presentato sebbene fosse stato brevettato già da qualche anno.</a:t>
            </a:r>
          </a:p>
        </p:txBody>
      </p:sp>
      <p:pic>
        <p:nvPicPr>
          <p:cNvPr id="205" name="image10.png"/>
          <p:cNvPicPr>
            <a:picLocks noChangeAspect="1"/>
          </p:cNvPicPr>
          <p:nvPr/>
        </p:nvPicPr>
        <p:blipFill>
          <a:blip r:embed="rId2">
            <a:extLst/>
          </a:blip>
          <a:stretch>
            <a:fillRect/>
          </a:stretch>
        </p:blipFill>
        <p:spPr>
          <a:xfrm rot="20813522">
            <a:off x="406502" y="590726"/>
            <a:ext cx="2368606" cy="2834228"/>
          </a:xfrm>
          <a:prstGeom prst="rect">
            <a:avLst/>
          </a:prstGeom>
          <a:ln w="12700">
            <a:miter lim="400000"/>
          </a:ln>
        </p:spPr>
      </p:pic>
      <p:pic>
        <p:nvPicPr>
          <p:cNvPr id="206" name="image11.png"/>
          <p:cNvPicPr>
            <a:picLocks noChangeAspect="1"/>
          </p:cNvPicPr>
          <p:nvPr/>
        </p:nvPicPr>
        <p:blipFill>
          <a:blip r:embed="rId3">
            <a:extLst/>
          </a:blip>
          <a:stretch>
            <a:fillRect/>
          </a:stretch>
        </p:blipFill>
        <p:spPr>
          <a:xfrm>
            <a:off x="1349552" y="4179347"/>
            <a:ext cx="8928841" cy="26786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p:nvPr/>
        </p:nvSpPr>
        <p:spPr>
          <a:xfrm>
            <a:off x="2696447" y="221241"/>
            <a:ext cx="8480760" cy="31394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900"/>
            </a:pPr>
            <a:r>
              <a:t>Nel 1933, Chicago festeggiò il centenario della sua fondazione organizzando l'expo "A century of Progress", dedicata all'innovazione tecnologica dell'ultimo secolo. </a:t>
            </a:r>
          </a:p>
          <a:p>
            <a:pPr>
              <a:defRPr sz="1900"/>
            </a:pPr>
            <a:r>
              <a:t>Edificio simbolo dell'esposizione fu lo Sky Ride, un ponte trasportatore utilizzato per portare i visitatori al centro della fiera, allestita in un'area espositiva di 427 ettari presso Burnham Park. Le strutture costruite per l'occasione, di stile architettonico moderno, furono dipinte con vari colori al fine di ricreare una sorta di città-arcobaleno, in contrasto con la città bianca, dallo stile neoclassico, della precedente expo del 1893. </a:t>
            </a:r>
          </a:p>
          <a:p>
            <a:pPr>
              <a:defRPr sz="1900"/>
            </a:pPr>
            <a:r>
              <a:t>Molto scenografica fu la cerimonia di apertura svoltasi il 27 maggio 1933: migliaia di luci vennero accese contemporaneamente appena furono individuati i raggi della stella Arcturus, che iniziò il suo viaggio in coincidenza con la precedente expo di Chicago 1893. </a:t>
            </a:r>
          </a:p>
        </p:txBody>
      </p:sp>
      <p:pic>
        <p:nvPicPr>
          <p:cNvPr id="209" name="image12.png"/>
          <p:cNvPicPr>
            <a:picLocks noChangeAspect="1"/>
          </p:cNvPicPr>
          <p:nvPr/>
        </p:nvPicPr>
        <p:blipFill>
          <a:blip r:embed="rId2">
            <a:extLst/>
          </a:blip>
          <a:stretch>
            <a:fillRect/>
          </a:stretch>
        </p:blipFill>
        <p:spPr>
          <a:xfrm>
            <a:off x="159466" y="221241"/>
            <a:ext cx="2336801" cy="3492501"/>
          </a:xfrm>
          <a:prstGeom prst="rect">
            <a:avLst/>
          </a:prstGeom>
          <a:ln w="12700">
            <a:miter lim="400000"/>
          </a:ln>
        </p:spPr>
      </p:pic>
      <p:sp>
        <p:nvSpPr>
          <p:cNvPr id="210" name="Shape 210"/>
          <p:cNvSpPr/>
          <p:nvPr/>
        </p:nvSpPr>
        <p:spPr>
          <a:xfrm>
            <a:off x="282615" y="4044670"/>
            <a:ext cx="11112050" cy="2377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900"/>
            </a:pPr>
            <a:r>
              <a:t>L'esibizione più attesa della manifestazione fu il volo sulla città del dirigibile tedesco Graf Zeppelin, avvenuto il 26 ottobre 1933, che però generò un forte senso di inquietudine presso la popolazione; l'aerostato, infatti, simboleggiava la prepotente ascesa al potere di Adolf Hitler, che iniziava proprio quell'anno e che si sarebbe poi rivelata funesta per il Mondo intero. </a:t>
            </a:r>
          </a:p>
          <a:p>
            <a:pPr>
              <a:defRPr sz="1900"/>
            </a:pPr>
            <a:r>
              <a:t>A conti fatti, l'evento fu un grande successo sia dal punto di vista finanziario, sia da quello della partecipazione: per la prima volta nella storia americana, una fiera internazionale riuscì a ripagarsi con le sue sole entrate economiche, senza pesare sulle casse della città ospitante; oltre 40 milioni di visitatori parteciparono alla manifestazione, che per questo motivo fu riaperta tra maggio ed ottobre del 1934.</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Shape 212"/>
          <p:cNvSpPr/>
          <p:nvPr/>
        </p:nvSpPr>
        <p:spPr>
          <a:xfrm>
            <a:off x="3726227" y="294879"/>
            <a:ext cx="7191476" cy="2758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000"/>
            </a:pPr>
            <a:r>
              <a:t>L'Expo 2010 (ufficialmente (EN) Expo 2010 Shanghai China, (ZH) </a:t>
            </a:r>
            <a:r>
              <a:rPr>
                <a:latin typeface="+mn-lt"/>
                <a:ea typeface="+mn-ea"/>
                <a:cs typeface="+mn-cs"/>
                <a:sym typeface="Helvetica"/>
              </a:rPr>
              <a:t>中国</a:t>
            </a:r>
            <a:r>
              <a:t>2010</a:t>
            </a:r>
            <a:r>
              <a:rPr>
                <a:latin typeface="+mn-lt"/>
                <a:ea typeface="+mn-ea"/>
                <a:cs typeface="+mn-cs"/>
                <a:sym typeface="Helvetica"/>
              </a:rPr>
              <a:t>年上海世界博览会</a:t>
            </a:r>
            <a:r>
              <a:t>) venne organizzata dalla città di Shanghai, in Cina. L'esposizione si svolse tra il 1º maggio 2010 e il 31 ottobre 2010, per un totale di 6 mesi, come richiesto dal BIE. I padiglioni espositivi vennero situati sulle due rive del fiume Huangpu che attraversa Shanghai, per un totale di 192 Paesi espositori e 50 organizzazioni internazionali. L'Esposizione universale del 2010 è ricordata come la più costosa e con il maggior numero di partecipanti mai organizzata fino a quel momento.</a:t>
            </a:r>
          </a:p>
        </p:txBody>
      </p:sp>
      <p:pic>
        <p:nvPicPr>
          <p:cNvPr id="213" name="image13.png"/>
          <p:cNvPicPr>
            <a:picLocks noChangeAspect="1"/>
          </p:cNvPicPr>
          <p:nvPr/>
        </p:nvPicPr>
        <p:blipFill>
          <a:blip r:embed="rId2">
            <a:extLst/>
          </a:blip>
          <a:stretch>
            <a:fillRect/>
          </a:stretch>
        </p:blipFill>
        <p:spPr>
          <a:xfrm rot="20686763">
            <a:off x="604304" y="422315"/>
            <a:ext cx="2915228" cy="2915228"/>
          </a:xfrm>
          <a:prstGeom prst="rect">
            <a:avLst/>
          </a:prstGeom>
          <a:ln w="12700">
            <a:miter lim="400000"/>
          </a:ln>
        </p:spPr>
      </p:pic>
      <p:sp>
        <p:nvSpPr>
          <p:cNvPr id="214" name="Shape 214"/>
          <p:cNvSpPr/>
          <p:nvPr/>
        </p:nvSpPr>
        <p:spPr>
          <a:xfrm>
            <a:off x="272756" y="3684818"/>
            <a:ext cx="6150276" cy="26060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lvl1pPr>
          </a:lstStyle>
          <a:p>
            <a:r>
              <a:t>Il tema scelto per la Expo 2010 di Shanghai fu Better city, better life (Città migliore, vita migliore) ovvero migliorare la qualità della vita in ambito urbano. Si volle discutere del problema della pianificazione urbana e dello sviluppo sostenibile nelle nuove aree cittadine, ma anche del come effettuare le riqualificazioni nel tessuto urbano esistente. La tematica partiva dal presupposto che dal secolo scorso ad oggi la popolazione che vive nelle città è aumentata dal 2% al 50%, con la prospettiva di un 55% nel 2010.</a:t>
            </a:r>
          </a:p>
        </p:txBody>
      </p:sp>
      <p:pic>
        <p:nvPicPr>
          <p:cNvPr id="215" name="image14.png"/>
          <p:cNvPicPr>
            <a:picLocks noChangeAspect="1"/>
          </p:cNvPicPr>
          <p:nvPr/>
        </p:nvPicPr>
        <p:blipFill>
          <a:blip r:embed="rId3">
            <a:extLst/>
          </a:blip>
          <a:stretch>
            <a:fillRect/>
          </a:stretch>
        </p:blipFill>
        <p:spPr>
          <a:xfrm>
            <a:off x="6747647" y="3464978"/>
            <a:ext cx="4953001" cy="330200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217"/>
          <p:cNvSpPr/>
          <p:nvPr/>
        </p:nvSpPr>
        <p:spPr>
          <a:xfrm>
            <a:off x="768342" y="917911"/>
            <a:ext cx="10350879" cy="1869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1900"/>
            </a:pPr>
            <a:r>
              <a:t>Expo Milano 2015 coglie l’urgenza di descrivere e confrontarsi sulla storia dell’Uomo e sulla produzione di cibo, nella sua doppia accezione di valorizzazione delle tradizioni culturali e di ricerca di nuove applicazioni tecnologiche. E lo fa attraverso una forma aperta e collaborativa perfettamente in linea con il nuovo significato che l’Esposizione Universale ha assunto nel corso del tempo: non più solo una vetrina industriale ma soprattutto una tappa del percorso culturale, di crescita e di cambiamento che valorizza l’interazione tra i popoli nel rispetto del Pianeta.</a:t>
            </a:r>
          </a:p>
          <a:p>
            <a:pPr>
              <a:defRPr sz="1900"/>
            </a:pPr>
            <a:r>
              <a:t> </a:t>
            </a:r>
          </a:p>
        </p:txBody>
      </p:sp>
      <p:pic>
        <p:nvPicPr>
          <p:cNvPr id="218" name="image15.png"/>
          <p:cNvPicPr>
            <a:picLocks noChangeAspect="1"/>
          </p:cNvPicPr>
          <p:nvPr/>
        </p:nvPicPr>
        <p:blipFill>
          <a:blip r:embed="rId2">
            <a:extLst/>
          </a:blip>
          <a:stretch>
            <a:fillRect/>
          </a:stretch>
        </p:blipFill>
        <p:spPr>
          <a:xfrm>
            <a:off x="405917" y="3371648"/>
            <a:ext cx="7697921" cy="2855916"/>
          </a:xfrm>
          <a:prstGeom prst="rect">
            <a:avLst/>
          </a:prstGeom>
          <a:ln w="12700">
            <a:miter lim="400000"/>
          </a:ln>
        </p:spPr>
      </p:pic>
      <p:pic>
        <p:nvPicPr>
          <p:cNvPr id="219" name="image16.png"/>
          <p:cNvPicPr>
            <a:picLocks noChangeAspect="1"/>
          </p:cNvPicPr>
          <p:nvPr/>
        </p:nvPicPr>
        <p:blipFill>
          <a:blip r:embed="rId3">
            <a:extLst/>
          </a:blip>
          <a:stretch>
            <a:fillRect/>
          </a:stretch>
        </p:blipFill>
        <p:spPr>
          <a:xfrm>
            <a:off x="8426795" y="3056958"/>
            <a:ext cx="3272306" cy="348529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hape 221"/>
          <p:cNvSpPr/>
          <p:nvPr/>
        </p:nvSpPr>
        <p:spPr>
          <a:xfrm>
            <a:off x="681360" y="1151647"/>
            <a:ext cx="5987274" cy="51587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Concentrandosi sull’individuo, che con la sua vita e il suo lavoro contribuisce alla trasformazione dell’ambiente naturale in cui vive, Expo Milano 2015 rappresenta l’energia vitale che il cibo, simbolo di ospitalità, di comunità e di celebrazione della vita, porta con sé. Nel tempo questa storia ha reso sempre più centrale e protagonista la persona fino ad arrivare alla realizzazione di un’Esposizione completamente concepita intorno alla figura umana: lo scopo, in questa edizione più che in ogni altra prima, sarà quello di rendere il visitatore attivo, di trasformare la sua esperienza in interesse, approfondimento, conoscenza e consapevolezza. L’evento milanese è l’apice di questo processo di trasformazione del senso profondo e degli obiettivi finali delle Esposizioni, processo che affonda le sue radici fin nelle prime edizioni. Il racconto dell’umanità passa attraverso avvenimenti storici, politici ed economici che si riflettono nello svolgimento delle Esposizioni Universali: la crescita industriale, la nascita di nuove potenze economiche, i capovolgimenti storico-diplomatici come le guerre mondiali hanno segnato e talvolta condizionato tutte le Expo.</a:t>
            </a:r>
          </a:p>
          <a:p>
            <a:r>
              <a:t> </a:t>
            </a:r>
          </a:p>
        </p:txBody>
      </p:sp>
      <p:pic>
        <p:nvPicPr>
          <p:cNvPr id="222" name="image17.png"/>
          <p:cNvPicPr>
            <a:picLocks noChangeAspect="1"/>
          </p:cNvPicPr>
          <p:nvPr/>
        </p:nvPicPr>
        <p:blipFill>
          <a:blip r:embed="rId2">
            <a:extLst/>
          </a:blip>
          <a:stretch>
            <a:fillRect/>
          </a:stretch>
        </p:blipFill>
        <p:spPr>
          <a:xfrm>
            <a:off x="6799105" y="1628994"/>
            <a:ext cx="5068917" cy="369676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p:nvPr/>
        </p:nvSpPr>
        <p:spPr>
          <a:xfrm>
            <a:off x="434911" y="1708750"/>
            <a:ext cx="5922112" cy="1615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200"/>
            </a:pPr>
            <a:r>
              <a:t>Dalla prima edizione del 1851 , passando per Philadelphia, Parigi , Chicago, New York......</a:t>
            </a:r>
          </a:p>
          <a:p>
            <a:pPr>
              <a:defRPr sz="2200"/>
            </a:pPr>
            <a:r>
              <a:t>La grande avventura delle esposizioni universali continua fino a quella di Shanghai , che ha passato il testimone a Milano...</a:t>
            </a:r>
          </a:p>
        </p:txBody>
      </p:sp>
      <p:pic>
        <p:nvPicPr>
          <p:cNvPr id="225" name="image18.png"/>
          <p:cNvPicPr>
            <a:picLocks noChangeAspect="1"/>
          </p:cNvPicPr>
          <p:nvPr/>
        </p:nvPicPr>
        <p:blipFill>
          <a:blip r:embed="rId2">
            <a:extLst/>
          </a:blip>
          <a:stretch>
            <a:fillRect/>
          </a:stretch>
        </p:blipFill>
        <p:spPr>
          <a:xfrm>
            <a:off x="6678424" y="301338"/>
            <a:ext cx="5064168" cy="3508194"/>
          </a:xfrm>
          <a:prstGeom prst="rect">
            <a:avLst/>
          </a:prstGeom>
          <a:ln w="12700">
            <a:miter lim="400000"/>
          </a:ln>
        </p:spPr>
      </p:pic>
      <p:pic>
        <p:nvPicPr>
          <p:cNvPr id="226" name="image19.png"/>
          <p:cNvPicPr>
            <a:picLocks noChangeAspect="1"/>
          </p:cNvPicPr>
          <p:nvPr/>
        </p:nvPicPr>
        <p:blipFill>
          <a:blip r:embed="rId3">
            <a:extLst/>
          </a:blip>
          <a:stretch>
            <a:fillRect/>
          </a:stretch>
        </p:blipFill>
        <p:spPr>
          <a:xfrm>
            <a:off x="217364" y="3922319"/>
            <a:ext cx="7487971" cy="2670467"/>
          </a:xfrm>
          <a:prstGeom prst="rect">
            <a:avLst/>
          </a:prstGeom>
          <a:ln w="12700">
            <a:miter lim="400000"/>
          </a:ln>
        </p:spPr>
      </p:pic>
      <p:sp>
        <p:nvSpPr>
          <p:cNvPr id="227" name="Shape 227"/>
          <p:cNvSpPr/>
          <p:nvPr/>
        </p:nvSpPr>
        <p:spPr>
          <a:xfrm>
            <a:off x="9210508" y="5428224"/>
            <a:ext cx="3175001" cy="8153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r>
              <a:t>Maria Caterina Annunziata</a:t>
            </a:r>
          </a:p>
          <a:p>
            <a:r>
              <a:t>Paola Carrabs </a:t>
            </a:r>
          </a:p>
          <a:p>
            <a:r>
              <a:t>Lucia Anna Sementa</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theme1.xml><?xml version="1.0" encoding="utf-8"?>
<a:theme xmlns:a="http://schemas.openxmlformats.org/drawingml/2006/main" name="Gocciolina">
  <a:themeElements>
    <a:clrScheme name="Gocciolina">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Gocciolina">
      <a:majorFont>
        <a:latin typeface="Calibri"/>
        <a:ea typeface="Calibri"/>
        <a:cs typeface="Calibri"/>
      </a:majorFont>
      <a:minorFont>
        <a:latin typeface="Helvetica"/>
        <a:ea typeface="Helvetica"/>
        <a:cs typeface="Helvetica"/>
      </a:minorFont>
    </a:fontScheme>
    <a:fmtScheme name="Gocciol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occiolina">
  <a:themeElements>
    <a:clrScheme name="Gocciolina">
      <a:dk1>
        <a:srgbClr val="000000"/>
      </a:dk1>
      <a:lt1>
        <a:srgbClr val="FFFFFF"/>
      </a:lt1>
      <a:dk2>
        <a:srgbClr val="A7A7A7"/>
      </a:dk2>
      <a:lt2>
        <a:srgbClr val="535353"/>
      </a:lt2>
      <a:accent1>
        <a:srgbClr val="2FA3EE"/>
      </a:accent1>
      <a:accent2>
        <a:srgbClr val="4BCAAD"/>
      </a:accent2>
      <a:accent3>
        <a:srgbClr val="86C157"/>
      </a:accent3>
      <a:accent4>
        <a:srgbClr val="D99C3F"/>
      </a:accent4>
      <a:accent5>
        <a:srgbClr val="CE6633"/>
      </a:accent5>
      <a:accent6>
        <a:srgbClr val="A35DD1"/>
      </a:accent6>
      <a:hlink>
        <a:srgbClr val="0000FF"/>
      </a:hlink>
      <a:folHlink>
        <a:srgbClr val="FF00FF"/>
      </a:folHlink>
    </a:clrScheme>
    <a:fontScheme name="Gocciolina">
      <a:majorFont>
        <a:latin typeface="Calibri"/>
        <a:ea typeface="Calibri"/>
        <a:cs typeface="Calibri"/>
      </a:majorFont>
      <a:minorFont>
        <a:latin typeface="Helvetica"/>
        <a:ea typeface="Helvetica"/>
        <a:cs typeface="Helvetica"/>
      </a:minorFont>
    </a:fontScheme>
    <a:fmtScheme name="Gocciol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28000"/>
              </a:srgbClr>
            </a:outerShdw>
          </a:effectLst>
        </a:effectStyle>
        <a:effectStyle>
          <a:effectLst>
            <a:outerShdw blurRad="50800" dist="25400" dir="5400000" rotWithShape="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blurRad="50800" dist="25400" dir="5400000" rotWithShape="0">
            <a:srgbClr val="000000">
              <a:alpha val="28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1983</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Arial</vt:lpstr>
      <vt:lpstr>Calibri</vt:lpstr>
      <vt:lpstr>Helvetica</vt:lpstr>
      <vt:lpstr>Tw Cen MT</vt:lpstr>
      <vt:lpstr>Gocciolina</vt:lpstr>
      <vt:lpstr>La storia dell'Expo</vt:lpstr>
      <vt:lpstr>La nascita delle esposizioni universali ...</vt:lpstr>
      <vt:lpstr>La prima esposizione universale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storia dell'Expo</dc:title>
  <dc:creator>Utente</dc:creator>
  <cp:lastModifiedBy>Utente</cp:lastModifiedBy>
  <cp:revision>2</cp:revision>
  <dcterms:modified xsi:type="dcterms:W3CDTF">2015-12-10T06:04:46Z</dcterms:modified>
</cp:coreProperties>
</file>